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A45"/>
    <a:srgbClr val="08A8BD"/>
    <a:srgbClr val="61B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4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uilding, black, white, colonnade&#10;&#10;Description automatically generated">
            <a:extLst>
              <a:ext uri="{FF2B5EF4-FFF2-40B4-BE49-F238E27FC236}">
                <a16:creationId xmlns:a16="http://schemas.microsoft.com/office/drawing/2014/main" id="{414460B8-AFF2-A045-9EA8-FDC7F66571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900" y="1"/>
            <a:ext cx="80391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65E0AB-DB7D-7246-945E-7AA3866077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568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E85DA4-FFA0-4360-9343-319BE8FB0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503361"/>
            <a:ext cx="7286296" cy="871599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96F42-F253-4962-B009-BB74924C8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747270"/>
            <a:ext cx="6213049" cy="8929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ED656A-2A68-44E9-9619-8BF16BEA9FB8}"/>
              </a:ext>
            </a:extLst>
          </p:cNvPr>
          <p:cNvCxnSpPr>
            <a:cxnSpLocks/>
          </p:cNvCxnSpPr>
          <p:nvPr userDrawn="1"/>
        </p:nvCxnSpPr>
        <p:spPr>
          <a:xfrm>
            <a:off x="838200" y="3561114"/>
            <a:ext cx="72862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9EDC039-BEA8-AA4B-BBF6-CE24313E06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27" y="5348784"/>
            <a:ext cx="2588423" cy="1247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636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5DA4-FFA0-4360-9343-319BE8FB0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503361"/>
            <a:ext cx="7286296" cy="871599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96F42-F253-4962-B009-BB74924C8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747270"/>
            <a:ext cx="6213049" cy="8929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ED656A-2A68-44E9-9619-8BF16BEA9FB8}"/>
              </a:ext>
            </a:extLst>
          </p:cNvPr>
          <p:cNvCxnSpPr>
            <a:cxnSpLocks/>
          </p:cNvCxnSpPr>
          <p:nvPr userDrawn="1"/>
        </p:nvCxnSpPr>
        <p:spPr>
          <a:xfrm>
            <a:off x="838200" y="3561114"/>
            <a:ext cx="72862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9EDC039-BEA8-AA4B-BBF6-CE24313E06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27" y="5348784"/>
            <a:ext cx="2588423" cy="1247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22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8F6864-D67C-734D-A484-454C3BA0F6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27" y="5348784"/>
            <a:ext cx="2588423" cy="1247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44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0A95-8913-4867-8AC8-177D6821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2245"/>
            <a:ext cx="10515600" cy="538258"/>
          </a:xfrm>
        </p:spPr>
        <p:txBody>
          <a:bodyPr/>
          <a:lstStyle>
            <a:lvl1pPr>
              <a:defRPr b="1">
                <a:solidFill>
                  <a:srgbClr val="172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B2831-00BE-4529-BEA0-4AF8DB471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439"/>
            <a:ext cx="10515600" cy="3966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C793EE-7625-4330-9201-5E58BA960FE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81470"/>
            <a:ext cx="10515600" cy="0"/>
          </a:xfrm>
          <a:prstGeom prst="line">
            <a:avLst/>
          </a:prstGeom>
          <a:ln w="28575">
            <a:solidFill>
              <a:srgbClr val="172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035D564-3644-CB4A-8447-875E1EE545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27" y="5348784"/>
            <a:ext cx="2588422" cy="1247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2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5663E-36FC-4758-8223-53A206B1B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2439"/>
            <a:ext cx="5180400" cy="396634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108FC-EC4C-447A-A5CF-CF1CFFA2A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2439"/>
            <a:ext cx="5181600" cy="396634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004A87-161C-41D9-8F40-256FC5DB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2245"/>
            <a:ext cx="10515600" cy="538258"/>
          </a:xfrm>
        </p:spPr>
        <p:txBody>
          <a:bodyPr/>
          <a:lstStyle>
            <a:lvl1pPr>
              <a:defRPr b="1">
                <a:solidFill>
                  <a:srgbClr val="172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B1FCD5-27BD-45AC-BB83-021DD58E183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81470"/>
            <a:ext cx="10515600" cy="0"/>
          </a:xfrm>
          <a:prstGeom prst="line">
            <a:avLst/>
          </a:prstGeom>
          <a:ln w="28575">
            <a:solidFill>
              <a:srgbClr val="172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D3AC81F-5782-F24F-A46C-C82183C9A5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27" y="5348784"/>
            <a:ext cx="2588422" cy="1247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59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F2B98-3886-4A14-991F-70316499D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381759"/>
            <a:ext cx="51804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3CA33-C380-4387-8452-CB29F8B97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405959"/>
            <a:ext cx="5180400" cy="2942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067C2-033E-45C1-A530-F4F6D70D1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1759"/>
            <a:ext cx="51804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431D6-F391-4E4B-89B5-8A56484BA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05959"/>
            <a:ext cx="5180400" cy="29428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1A2CC8-1D9B-41B0-A6E1-A23F90A2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2245"/>
            <a:ext cx="10515600" cy="538258"/>
          </a:xfrm>
        </p:spPr>
        <p:txBody>
          <a:bodyPr/>
          <a:lstStyle>
            <a:lvl1pPr>
              <a:defRPr b="1">
                <a:solidFill>
                  <a:srgbClr val="172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E0872-F5BD-48E0-BFAE-4B2AC2B617F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81470"/>
            <a:ext cx="10515600" cy="0"/>
          </a:xfrm>
          <a:prstGeom prst="line">
            <a:avLst/>
          </a:prstGeom>
          <a:ln w="28575">
            <a:solidFill>
              <a:srgbClr val="172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442A48D-33CD-3546-9329-E2B54DA99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27" y="5348784"/>
            <a:ext cx="2588422" cy="1247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06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3283D9D-55E7-459C-9838-F934B0EA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2245"/>
            <a:ext cx="10515600" cy="538258"/>
          </a:xfrm>
        </p:spPr>
        <p:txBody>
          <a:bodyPr/>
          <a:lstStyle>
            <a:lvl1pPr>
              <a:defRPr b="1">
                <a:solidFill>
                  <a:srgbClr val="172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94A9EE-5206-4686-8CFF-A9D7657E18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81470"/>
            <a:ext cx="10515600" cy="0"/>
          </a:xfrm>
          <a:prstGeom prst="line">
            <a:avLst/>
          </a:prstGeom>
          <a:ln w="28575">
            <a:solidFill>
              <a:srgbClr val="172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30B826-2C4D-6C40-8568-A1015C54DA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27" y="5348784"/>
            <a:ext cx="2588422" cy="1247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783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0E9CB-F387-864F-BFEB-1841DA12A0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27" y="5348784"/>
            <a:ext cx="2588422" cy="1247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43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black, white, colonnade&#10;&#10;Description automatically generated">
            <a:extLst>
              <a:ext uri="{FF2B5EF4-FFF2-40B4-BE49-F238E27FC236}">
                <a16:creationId xmlns:a16="http://schemas.microsoft.com/office/drawing/2014/main" id="{A2246046-C015-FC4B-9977-096E342848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900" y="1"/>
            <a:ext cx="8039100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CC673C-2CF0-DD48-87E0-9A9199EC1C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5685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900201-F989-DA4D-94C9-85C946BEBA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27" y="5348784"/>
            <a:ext cx="2588423" cy="124778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BB3F82-3AA3-45BE-9064-F48A2F3BB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2438"/>
            <a:ext cx="8563985" cy="3727094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Filson Pro Book" panose="02000000000000000000" pitchFamily="50" charset="0"/>
              </a:defRPr>
            </a:lvl2pPr>
            <a:lvl3pPr>
              <a:defRPr>
                <a:latin typeface="Filson Pro Book" panose="02000000000000000000" pitchFamily="50" charset="0"/>
              </a:defRPr>
            </a:lvl3pPr>
            <a:lvl4pPr>
              <a:defRPr>
                <a:latin typeface="Filson Pro Book" panose="02000000000000000000" pitchFamily="50" charset="0"/>
              </a:defRPr>
            </a:lvl4pPr>
            <a:lvl5pPr>
              <a:defRPr>
                <a:latin typeface="Filson Pro Book" panose="02000000000000000000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6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A768F9-452B-41D4-942A-D492C2DB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2C2CA-E0EB-44C4-A81A-B21974B0E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62010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3" r:id="rId3"/>
    <p:sldLayoutId id="2147483657" r:id="rId4"/>
    <p:sldLayoutId id="2147483674" r:id="rId5"/>
    <p:sldLayoutId id="2147483653" r:id="rId6"/>
    <p:sldLayoutId id="2147483659" r:id="rId7"/>
    <p:sldLayoutId id="2147483660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2503361"/>
            <a:ext cx="6643254" cy="8715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CC09776-68ED-E54E-9076-19B48A9F1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197" y="5544535"/>
            <a:ext cx="2258213" cy="892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67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CFF0286-DA2F-B94B-B725-C2382EBAB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197" y="5544535"/>
            <a:ext cx="2258213" cy="892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13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A4114E-3135-B141-A6C6-5D99457F66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18163-30C8-F543-867E-D52B7273A4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CFFAA4-E317-934E-91EB-848CAEEA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0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C75C845-9E76-A944-A4DD-703FD67FD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197" y="5544535"/>
            <a:ext cx="2258213" cy="892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29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BF88-5E17-9A4B-8999-38C838AE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BDF3CBF-3AC7-6C44-8D54-B4A37A965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197" y="5544535"/>
            <a:ext cx="2258213" cy="8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27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Hg0sPKGu"/>
  <p:tag name="ARTICULATE_PROJECT_OPEN" val="0"/>
  <p:tag name="ARTICULATE_DESIGN_ID_CUSTOM DESIGN" val="1fTAVExV"/>
  <p:tag name="ARTICULATE_SLIDE_COUNT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Filson Pro Book</vt:lpstr>
      <vt:lpstr>Office Theme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Cairns, Katy</dc:creator>
  <cp:lastModifiedBy>Katy Cairns</cp:lastModifiedBy>
  <cp:revision>28</cp:revision>
  <dcterms:created xsi:type="dcterms:W3CDTF">2019-10-17T12:55:49Z</dcterms:created>
  <dcterms:modified xsi:type="dcterms:W3CDTF">2021-06-16T17:15:16Z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9EB76D14-38B6-4BC3-8010-48DF3300E6BE</vt:lpwstr>
  </property>
  <property fmtid="{D5CDD505-2E9C-101B-9397-08002B2CF9AE}" pid="3" name="ArticulatePath">
    <vt:lpwstr>College Powerpoint Template Standard Font</vt:lpwstr>
  </property>
</Properties>
</file>