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2C47"/>
    <a:srgbClr val="13A9BD"/>
    <a:srgbClr val="005C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11"/>
    <p:restoredTop sz="96327"/>
  </p:normalViewPr>
  <p:slideViewPr>
    <p:cSldViewPr snapToGrid="0">
      <p:cViewPr>
        <p:scale>
          <a:sx n="136" d="100"/>
          <a:sy n="136" d="100"/>
        </p:scale>
        <p:origin x="1096" y="7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14" Type="http://schemas.openxmlformats.org/officeDocument/2006/relationships/theme" Target="theme/theme1.xml"/><Relationship Id="rId9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p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close-up of a plane&#10;&#10;Description automatically generated">
            <a:extLst>
              <a:ext uri="{FF2B5EF4-FFF2-40B4-BE49-F238E27FC236}">
                <a16:creationId xmlns:a16="http://schemas.microsoft.com/office/drawing/2014/main" id="{A3FB40C2-8D74-9C99-3B55-594B834DC2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34FC6810-5C31-5D2D-117B-5B624330DE08}"/>
              </a:ext>
            </a:extLst>
          </p:cNvPr>
          <p:cNvSpPr/>
          <p:nvPr userDrawn="1"/>
        </p:nvSpPr>
        <p:spPr>
          <a:xfrm>
            <a:off x="7908759" y="0"/>
            <a:ext cx="4283241" cy="6858000"/>
          </a:xfrm>
          <a:prstGeom prst="rect">
            <a:avLst/>
          </a:prstGeom>
          <a:solidFill>
            <a:srgbClr val="112C4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B3D97F0-0D8C-1DAE-9F04-F8C6721D7CBF}"/>
              </a:ext>
            </a:extLst>
          </p:cNvPr>
          <p:cNvSpPr txBox="1"/>
          <p:nvPr userDrawn="1"/>
        </p:nvSpPr>
        <p:spPr>
          <a:xfrm>
            <a:off x="7796159" y="6139699"/>
            <a:ext cx="412282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RCSEd.ac.uk</a:t>
            </a:r>
            <a:r>
              <a:rPr lang="en-GB" sz="14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GB" sz="1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LetsRemoveIt</a:t>
            </a:r>
            <a:br>
              <a:rPr lang="en-GB" sz="14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4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GB" sz="1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LetsRemoveIt</a:t>
            </a:r>
            <a:endParaRPr lang="en-GB" sz="1400" b="1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7C955364-DA96-908A-858F-6945D0F9D490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8276142" y="3553404"/>
            <a:ext cx="3469658" cy="1447009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E7EB7C6-5DBB-617E-BC1A-562ED798AE6E}"/>
              </a:ext>
            </a:extLst>
          </p:cNvPr>
          <p:cNvCxnSpPr>
            <a:cxnSpLocks/>
          </p:cNvCxnSpPr>
          <p:nvPr userDrawn="1"/>
        </p:nvCxnSpPr>
        <p:spPr>
          <a:xfrm>
            <a:off x="8276141" y="3304596"/>
            <a:ext cx="3642839" cy="0"/>
          </a:xfrm>
          <a:prstGeom prst="line">
            <a:avLst/>
          </a:prstGeom>
          <a:ln w="28575">
            <a:solidFill>
              <a:srgbClr val="13A9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itle 1">
            <a:extLst>
              <a:ext uri="{FF2B5EF4-FFF2-40B4-BE49-F238E27FC236}">
                <a16:creationId xmlns:a16="http://schemas.microsoft.com/office/drawing/2014/main" id="{00F62098-528A-0DCE-B504-58F61AF96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6141" y="365125"/>
            <a:ext cx="3469658" cy="2652052"/>
          </a:xfrm>
        </p:spPr>
        <p:txBody>
          <a:bodyPr lIns="0" tIns="0" rIns="0" bIns="0" anchor="b" anchorCtr="0">
            <a:normAutofit/>
          </a:bodyPr>
          <a:lstStyle>
            <a:lvl1pPr>
              <a:defRPr sz="3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514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Op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pen&#10;&#10;Description automatically generated">
            <a:extLst>
              <a:ext uri="{FF2B5EF4-FFF2-40B4-BE49-F238E27FC236}">
                <a16:creationId xmlns:a16="http://schemas.microsoft.com/office/drawing/2014/main" id="{D81995FC-88D8-40B9-9BCE-2049824881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34FC6810-5C31-5D2D-117B-5B624330DE08}"/>
              </a:ext>
            </a:extLst>
          </p:cNvPr>
          <p:cNvSpPr/>
          <p:nvPr userDrawn="1"/>
        </p:nvSpPr>
        <p:spPr>
          <a:xfrm>
            <a:off x="7908759" y="0"/>
            <a:ext cx="4283241" cy="6858000"/>
          </a:xfrm>
          <a:prstGeom prst="rect">
            <a:avLst/>
          </a:prstGeom>
          <a:solidFill>
            <a:srgbClr val="112C4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B3D97F0-0D8C-1DAE-9F04-F8C6721D7CBF}"/>
              </a:ext>
            </a:extLst>
          </p:cNvPr>
          <p:cNvSpPr txBox="1"/>
          <p:nvPr userDrawn="1"/>
        </p:nvSpPr>
        <p:spPr>
          <a:xfrm>
            <a:off x="7796159" y="6139699"/>
            <a:ext cx="412282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RCSEd.ac.uk</a:t>
            </a:r>
            <a:r>
              <a:rPr lang="en-GB" sz="14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GB" sz="1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LetsRemoveIt</a:t>
            </a:r>
            <a:br>
              <a:rPr lang="en-GB" sz="14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4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GB" sz="1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LetsRemoveIt</a:t>
            </a:r>
            <a:endParaRPr lang="en-GB" sz="1400" b="1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7C955364-DA96-908A-858F-6945D0F9D490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8276142" y="3553404"/>
            <a:ext cx="3469658" cy="1447009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E7EB7C6-5DBB-617E-BC1A-562ED798AE6E}"/>
              </a:ext>
            </a:extLst>
          </p:cNvPr>
          <p:cNvCxnSpPr>
            <a:cxnSpLocks/>
          </p:cNvCxnSpPr>
          <p:nvPr userDrawn="1"/>
        </p:nvCxnSpPr>
        <p:spPr>
          <a:xfrm>
            <a:off x="8276141" y="3304596"/>
            <a:ext cx="3642839" cy="0"/>
          </a:xfrm>
          <a:prstGeom prst="line">
            <a:avLst/>
          </a:prstGeom>
          <a:ln w="28575">
            <a:solidFill>
              <a:srgbClr val="13A9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itle 1">
            <a:extLst>
              <a:ext uri="{FF2B5EF4-FFF2-40B4-BE49-F238E27FC236}">
                <a16:creationId xmlns:a16="http://schemas.microsoft.com/office/drawing/2014/main" id="{00F62098-528A-0DCE-B504-58F61AF96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6141" y="365125"/>
            <a:ext cx="3469658" cy="2652052"/>
          </a:xfrm>
        </p:spPr>
        <p:txBody>
          <a:bodyPr lIns="0" tIns="0" rIns="0" bIns="0" anchor="b" anchorCtr="0">
            <a:normAutofit/>
          </a:bodyPr>
          <a:lstStyle>
            <a:lvl1pPr>
              <a:defRPr sz="3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685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F4390-B42B-ED60-77A8-CE3ADD0B6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993" y="287414"/>
            <a:ext cx="10515600" cy="750735"/>
          </a:xfrm>
        </p:spPr>
        <p:txBody>
          <a:bodyPr lIns="0" tIns="0" rIns="0" bIns="0" anchor="b" anchorCtr="0"/>
          <a:lstStyle>
            <a:lvl1pPr>
              <a:defRPr b="1">
                <a:solidFill>
                  <a:srgbClr val="112C47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7" name="Picture 6" descr="A blue unicorn with a castle and text&#10;&#10;Description automatically generated">
            <a:extLst>
              <a:ext uri="{FF2B5EF4-FFF2-40B4-BE49-F238E27FC236}">
                <a16:creationId xmlns:a16="http://schemas.microsoft.com/office/drawing/2014/main" id="{96F991E6-4EE0-5932-FCA6-76C0B6E754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8883" y="6023728"/>
            <a:ext cx="1538616" cy="8342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84FAED6-0C46-E6B0-6773-94CF97F009EF}"/>
              </a:ext>
            </a:extLst>
          </p:cNvPr>
          <p:cNvSpPr txBox="1"/>
          <p:nvPr userDrawn="1"/>
        </p:nvSpPr>
        <p:spPr>
          <a:xfrm>
            <a:off x="7796159" y="6139699"/>
            <a:ext cx="412282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400" b="1" dirty="0" err="1">
                <a:solidFill>
                  <a:srgbClr val="13A9B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RCSEd.ac.uk</a:t>
            </a:r>
            <a:r>
              <a:rPr lang="en-GB" sz="1400" b="1" dirty="0">
                <a:solidFill>
                  <a:srgbClr val="13A9B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GB" sz="1400" b="1" dirty="0" err="1">
                <a:solidFill>
                  <a:srgbClr val="13A9B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LetsRemoveIt</a:t>
            </a:r>
            <a:br>
              <a:rPr lang="en-GB" sz="14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400" b="1" dirty="0">
                <a:solidFill>
                  <a:srgbClr val="112C4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GB" sz="1400" b="1" dirty="0" err="1">
                <a:solidFill>
                  <a:srgbClr val="112C4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LetsRemoveIt</a:t>
            </a:r>
            <a:endParaRPr lang="en-GB" sz="1400" b="1" dirty="0">
              <a:solidFill>
                <a:srgbClr val="112C47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1BEA3DA-0C6F-8E12-A4EC-7A884DA0A188}"/>
              </a:ext>
            </a:extLst>
          </p:cNvPr>
          <p:cNvCxnSpPr>
            <a:cxnSpLocks/>
          </p:cNvCxnSpPr>
          <p:nvPr userDrawn="1"/>
        </p:nvCxnSpPr>
        <p:spPr>
          <a:xfrm>
            <a:off x="297993" y="1237375"/>
            <a:ext cx="11620987" cy="0"/>
          </a:xfrm>
          <a:prstGeom prst="line">
            <a:avLst/>
          </a:prstGeom>
          <a:ln w="28575">
            <a:solidFill>
              <a:srgbClr val="08A8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62D8532-F046-967E-BCE8-A1E1D2332AA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97993" y="1511032"/>
            <a:ext cx="10515600" cy="4239040"/>
          </a:xfrm>
        </p:spPr>
        <p:txBody>
          <a:bodyPr lIns="0" tIns="0" rIns="0" bIns="0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2836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2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F4390-B42B-ED60-77A8-CE3ADD0B6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993" y="287414"/>
            <a:ext cx="10515600" cy="750735"/>
          </a:xfrm>
        </p:spPr>
        <p:txBody>
          <a:bodyPr lIns="0" tIns="0" rIns="0" bIns="0" anchor="b" anchorCtr="0"/>
          <a:lstStyle>
            <a:lvl1pPr>
              <a:defRPr b="1">
                <a:solidFill>
                  <a:srgbClr val="112C47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7" name="Picture 6" descr="A blue unicorn with a castle and text&#10;&#10;Description automatically generated">
            <a:extLst>
              <a:ext uri="{FF2B5EF4-FFF2-40B4-BE49-F238E27FC236}">
                <a16:creationId xmlns:a16="http://schemas.microsoft.com/office/drawing/2014/main" id="{96F991E6-4EE0-5932-FCA6-76C0B6E754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8883" y="6023728"/>
            <a:ext cx="1538616" cy="8342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84FAED6-0C46-E6B0-6773-94CF97F009EF}"/>
              </a:ext>
            </a:extLst>
          </p:cNvPr>
          <p:cNvSpPr txBox="1"/>
          <p:nvPr userDrawn="1"/>
        </p:nvSpPr>
        <p:spPr>
          <a:xfrm>
            <a:off x="7796159" y="6139699"/>
            <a:ext cx="412282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400" b="1" dirty="0" err="1">
                <a:solidFill>
                  <a:srgbClr val="13A9B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RCSEd.ac.uk</a:t>
            </a:r>
            <a:r>
              <a:rPr lang="en-GB" sz="1400" b="1" dirty="0">
                <a:solidFill>
                  <a:srgbClr val="13A9B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GB" sz="1400" b="1" dirty="0" err="1">
                <a:solidFill>
                  <a:srgbClr val="13A9B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LetsRemoveIt</a:t>
            </a:r>
            <a:br>
              <a:rPr lang="en-GB" sz="14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400" b="1" dirty="0">
                <a:solidFill>
                  <a:srgbClr val="112C4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GB" sz="1400" b="1" dirty="0" err="1">
                <a:solidFill>
                  <a:srgbClr val="112C4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LetsRemoveIt</a:t>
            </a:r>
            <a:endParaRPr lang="en-GB" sz="1400" b="1" dirty="0">
              <a:solidFill>
                <a:srgbClr val="112C47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1BEA3DA-0C6F-8E12-A4EC-7A884DA0A188}"/>
              </a:ext>
            </a:extLst>
          </p:cNvPr>
          <p:cNvCxnSpPr>
            <a:cxnSpLocks/>
          </p:cNvCxnSpPr>
          <p:nvPr userDrawn="1"/>
        </p:nvCxnSpPr>
        <p:spPr>
          <a:xfrm>
            <a:off x="297993" y="1237375"/>
            <a:ext cx="11620987" cy="0"/>
          </a:xfrm>
          <a:prstGeom prst="line">
            <a:avLst/>
          </a:prstGeom>
          <a:ln w="28575">
            <a:solidFill>
              <a:srgbClr val="08A8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94B172C-8AE5-F57A-1D0F-6576DFF3FF9F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297993" y="1511032"/>
            <a:ext cx="5180400" cy="4239040"/>
          </a:xfrm>
        </p:spPr>
        <p:txBody>
          <a:bodyPr lIns="0" tIns="0" rIns="0" bIns="0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2A0791AB-777E-A779-60E4-D1DD43F7670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631993" y="1511032"/>
            <a:ext cx="5181600" cy="4239040"/>
          </a:xfrm>
        </p:spPr>
        <p:txBody>
          <a:bodyPr lIns="0" tIns="0" rIns="0" bIns="0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9290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TitleAnd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F4390-B42B-ED60-77A8-CE3ADD0B6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993" y="287414"/>
            <a:ext cx="10515600" cy="750735"/>
          </a:xfrm>
        </p:spPr>
        <p:txBody>
          <a:bodyPr lIns="0" tIns="0" rIns="0" bIns="0" anchor="b" anchorCtr="0"/>
          <a:lstStyle>
            <a:lvl1pPr>
              <a:defRPr b="1">
                <a:solidFill>
                  <a:srgbClr val="112C47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7" name="Picture 6" descr="A blue unicorn with a castle and text&#10;&#10;Description automatically generated">
            <a:extLst>
              <a:ext uri="{FF2B5EF4-FFF2-40B4-BE49-F238E27FC236}">
                <a16:creationId xmlns:a16="http://schemas.microsoft.com/office/drawing/2014/main" id="{96F991E6-4EE0-5932-FCA6-76C0B6E754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8883" y="6023728"/>
            <a:ext cx="1538616" cy="8342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84FAED6-0C46-E6B0-6773-94CF97F009EF}"/>
              </a:ext>
            </a:extLst>
          </p:cNvPr>
          <p:cNvSpPr txBox="1"/>
          <p:nvPr userDrawn="1"/>
        </p:nvSpPr>
        <p:spPr>
          <a:xfrm>
            <a:off x="7796159" y="6139699"/>
            <a:ext cx="412282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400" b="1" dirty="0" err="1">
                <a:solidFill>
                  <a:srgbClr val="13A9B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RCSEd.ac.uk</a:t>
            </a:r>
            <a:r>
              <a:rPr lang="en-GB" sz="1400" b="1" dirty="0">
                <a:solidFill>
                  <a:srgbClr val="13A9B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GB" sz="1400" b="1" dirty="0" err="1">
                <a:solidFill>
                  <a:srgbClr val="13A9B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LetsRemoveIt</a:t>
            </a:r>
            <a:br>
              <a:rPr lang="en-GB" sz="14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400" b="1" dirty="0">
                <a:solidFill>
                  <a:srgbClr val="112C4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GB" sz="1400" b="1" dirty="0" err="1">
                <a:solidFill>
                  <a:srgbClr val="112C4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LetsRemoveIt</a:t>
            </a:r>
            <a:endParaRPr lang="en-GB" sz="1400" b="1" dirty="0">
              <a:solidFill>
                <a:srgbClr val="112C47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1BEA3DA-0C6F-8E12-A4EC-7A884DA0A188}"/>
              </a:ext>
            </a:extLst>
          </p:cNvPr>
          <p:cNvCxnSpPr>
            <a:cxnSpLocks/>
          </p:cNvCxnSpPr>
          <p:nvPr userDrawn="1"/>
        </p:nvCxnSpPr>
        <p:spPr>
          <a:xfrm>
            <a:off x="297993" y="1237375"/>
            <a:ext cx="11620987" cy="0"/>
          </a:xfrm>
          <a:prstGeom prst="line">
            <a:avLst/>
          </a:prstGeom>
          <a:ln w="28575">
            <a:solidFill>
              <a:srgbClr val="08A8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9545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Free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unicorn with a castle and text&#10;&#10;Description automatically generated">
            <a:extLst>
              <a:ext uri="{FF2B5EF4-FFF2-40B4-BE49-F238E27FC236}">
                <a16:creationId xmlns:a16="http://schemas.microsoft.com/office/drawing/2014/main" id="{96F991E6-4EE0-5932-FCA6-76C0B6E754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8883" y="6023728"/>
            <a:ext cx="1538616" cy="8342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84FAED6-0C46-E6B0-6773-94CF97F009EF}"/>
              </a:ext>
            </a:extLst>
          </p:cNvPr>
          <p:cNvSpPr txBox="1"/>
          <p:nvPr userDrawn="1"/>
        </p:nvSpPr>
        <p:spPr>
          <a:xfrm>
            <a:off x="7796159" y="6139699"/>
            <a:ext cx="412282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400" b="1" dirty="0" err="1">
                <a:solidFill>
                  <a:srgbClr val="13A9B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RCSEd.ac.uk</a:t>
            </a:r>
            <a:r>
              <a:rPr lang="en-GB" sz="1400" b="1" dirty="0">
                <a:solidFill>
                  <a:srgbClr val="13A9B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GB" sz="1400" b="1" dirty="0" err="1">
                <a:solidFill>
                  <a:srgbClr val="13A9B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LetsRemoveIt</a:t>
            </a:r>
            <a:br>
              <a:rPr lang="en-GB" sz="14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400" b="1" dirty="0">
                <a:solidFill>
                  <a:srgbClr val="112C4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GB" sz="1400" b="1" dirty="0" err="1">
                <a:solidFill>
                  <a:srgbClr val="112C4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LetsRemoveIt</a:t>
            </a:r>
            <a:endParaRPr lang="en-GB" sz="1400" b="1" dirty="0">
              <a:solidFill>
                <a:srgbClr val="112C47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312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821A24-D1FE-6B14-8406-BA5D49BA9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4D9E76-8C5A-1BE1-977C-755E92D3F2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062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63" r:id="rId4"/>
    <p:sldLayoutId id="2147483664" r:id="rId5"/>
    <p:sldLayoutId id="214748366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51FDF376-0EAC-A8F7-FE87-1B8A9B0D1C66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5FA3494-6F8A-CB66-BE1B-60BB144D6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99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3F526831-BA54-7EC2-B77B-1CEC336C03E7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630AEC2-78F1-7207-162E-5CF3C5BC1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061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0E73F-45D4-A7ED-8673-FE6FA320F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308C87-388C-3F1D-B07B-D6CFA5BAF8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934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14795-DB64-3018-B59A-E52CF0AA4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AABDDD-CF28-3DFE-9F37-5170971A69BD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6F39DD-859C-6F26-519D-71E303488A1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740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BEA60-8961-33C2-29DC-2DFE74456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320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55433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DAFDB856E74D4C918246A2135C46AF" ma:contentTypeVersion="17" ma:contentTypeDescription="Create a new document." ma:contentTypeScope="" ma:versionID="361b99092f403c9b26f0f6e088ced54e">
  <xsd:schema xmlns:xsd="http://www.w3.org/2001/XMLSchema" xmlns:xs="http://www.w3.org/2001/XMLSchema" xmlns:p="http://schemas.microsoft.com/office/2006/metadata/properties" xmlns:ns1="http://schemas.microsoft.com/sharepoint/v3" xmlns:ns2="b0fa76a7-791b-4a17-b9b0-3b4c58aaf9ad" xmlns:ns3="85fcb033-7c68-48ac-8ba6-f799cd89e249" targetNamespace="http://schemas.microsoft.com/office/2006/metadata/properties" ma:root="true" ma:fieldsID="8f9ca869fa79ecaa33cdb4ef57760e68" ns1:_="" ns2:_="" ns3:_="">
    <xsd:import namespace="http://schemas.microsoft.com/sharepoint/v3"/>
    <xsd:import namespace="b0fa76a7-791b-4a17-b9b0-3b4c58aaf9ad"/>
    <xsd:import namespace="85fcb033-7c68-48ac-8ba6-f799cd89e24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LengthInSecond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1:_ip_UnifiedCompliancePolicyProperties" minOccurs="0"/>
                <xsd:element ref="ns1:_ip_UnifiedCompliancePolicyUIAc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fa76a7-791b-4a17-b9b0-3b4c58aaf9a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1bd04dec-210d-4af5-b64f-1c057948ec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fcb033-7c68-48ac-8ba6-f799cd89e249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1179d88f-e5f1-4c6e-b88a-1d090a9e155f}" ma:internalName="TaxCatchAll" ma:showField="CatchAllData" ma:web="85fcb033-7c68-48ac-8ba6-f799cd89e24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5fcb033-7c68-48ac-8ba6-f799cd89e249" xsi:nil="true"/>
    <lcf76f155ced4ddcb4097134ff3c332f xmlns="b0fa76a7-791b-4a17-b9b0-3b4c58aaf9ad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187AD0DC-759C-40FB-B3B1-DA9CED71F72F}"/>
</file>

<file path=customXml/itemProps2.xml><?xml version="1.0" encoding="utf-8"?>
<ds:datastoreItem xmlns:ds="http://schemas.openxmlformats.org/officeDocument/2006/customXml" ds:itemID="{79086F4E-D2BE-4E87-A4C4-762EB79F1826}">
  <ds:schemaRefs>
    <ds:schemaRef ds:uri="http://schemas.microsoft.com/office/2006/metadata/properties"/>
    <ds:schemaRef ds:uri="http://schemas.microsoft.com/office/infopath/2007/PartnerControls"/>
    <ds:schemaRef ds:uri="01924fbb-8c54-4cb2-bb1a-5dd340640d88"/>
    <ds:schemaRef ds:uri="http://schemas.microsoft.com/sharepoint/v4"/>
    <ds:schemaRef ds:uri="e3bfba40-037d-475c-a97a-f58529d0c2b9"/>
  </ds:schemaRefs>
</ds:datastoreItem>
</file>

<file path=customXml/itemProps3.xml><?xml version="1.0" encoding="utf-8"?>
<ds:datastoreItem xmlns:ds="http://schemas.openxmlformats.org/officeDocument/2006/customXml" ds:itemID="{6369A85C-3314-4F77-9B1B-32A080DFF1A4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2AC6B9DB-B7A3-455B-9572-7C550DF41A50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Willing</dc:creator>
  <cp:lastModifiedBy>Emily Willing</cp:lastModifiedBy>
  <cp:revision>2</cp:revision>
  <dcterms:created xsi:type="dcterms:W3CDTF">2024-01-30T15:25:19Z</dcterms:created>
  <dcterms:modified xsi:type="dcterms:W3CDTF">2024-02-01T10:34:18Z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0x01010035DAFDB856E74D4C918246A2135C46AF</vt:lpwstr>
  </property>
  <property fmtid="{D5CDD505-2E9C-101B-9397-08002B2CF9AE}" pid="3" name="_dlc_DocIdItemGuid">
    <vt:lpwstr>6a741002-2373-4c24-81a2-1053d9a8e077</vt:lpwstr>
  </property>
  <property fmtid="{D5CDD505-2E9C-101B-9397-08002B2CF9AE}" pid="4" name="MediaServiceImageTags">
    <vt:lpwstr/>
  </property>
</Properties>
</file>