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71" r:id="rId6"/>
    <p:sldId id="260" r:id="rId7"/>
    <p:sldId id="262" r:id="rId8"/>
    <p:sldId id="261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293AA6-014F-4EAF-B8C2-13C2B5510D9F}" type="datetimeFigureOut">
              <a:rPr lang="en-GB" smtClean="0"/>
              <a:t>22/06/2017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30D9A2-9011-4D8E-8C7E-B9963DC14E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494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Team</a:t>
            </a:r>
          </a:p>
          <a:p>
            <a:r>
              <a:rPr lang="en-GB" dirty="0" smtClean="0"/>
              <a:t>Privilege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30D9A2-9011-4D8E-8C7E-B9963DC14EF8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75387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Structured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30D9A2-9011-4D8E-8C7E-B9963DC14EF8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19305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7557A-0B91-4AA0-A515-07B6FCF7889F}" type="datetimeFigureOut">
              <a:rPr lang="en-GB" smtClean="0"/>
              <a:t>22/06/2017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7AB52-1D19-4D66-A730-73C4DF3A067F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7557A-0B91-4AA0-A515-07B6FCF7889F}" type="datetimeFigureOut">
              <a:rPr lang="en-GB" smtClean="0"/>
              <a:t>22/06/2017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7AB52-1D19-4D66-A730-73C4DF3A067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7557A-0B91-4AA0-A515-07B6FCF7889F}" type="datetimeFigureOut">
              <a:rPr lang="en-GB" smtClean="0"/>
              <a:t>22/06/2017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7AB52-1D19-4D66-A730-73C4DF3A067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7557A-0B91-4AA0-A515-07B6FCF7889F}" type="datetimeFigureOut">
              <a:rPr lang="en-GB" smtClean="0"/>
              <a:t>22/06/2017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7AB52-1D19-4D66-A730-73C4DF3A067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7557A-0B91-4AA0-A515-07B6FCF7889F}" type="datetimeFigureOut">
              <a:rPr lang="en-GB" smtClean="0"/>
              <a:t>22/06/2017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7AB52-1D19-4D66-A730-73C4DF3A067F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7557A-0B91-4AA0-A515-07B6FCF7889F}" type="datetimeFigureOut">
              <a:rPr lang="en-GB" smtClean="0"/>
              <a:t>22/06/2017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7AB52-1D19-4D66-A730-73C4DF3A067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7557A-0B91-4AA0-A515-07B6FCF7889F}" type="datetimeFigureOut">
              <a:rPr lang="en-GB" smtClean="0"/>
              <a:t>22/06/2017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7AB52-1D19-4D66-A730-73C4DF3A067F}" type="slidenum">
              <a:rPr lang="en-GB" smtClean="0"/>
              <a:t>‹#›</a:t>
            </a:fld>
            <a:endParaRPr lang="en-GB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7557A-0B91-4AA0-A515-07B6FCF7889F}" type="datetimeFigureOut">
              <a:rPr lang="en-GB" smtClean="0"/>
              <a:t>22/06/2017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7AB52-1D19-4D66-A730-73C4DF3A067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7557A-0B91-4AA0-A515-07B6FCF7889F}" type="datetimeFigureOut">
              <a:rPr lang="en-GB" smtClean="0"/>
              <a:t>22/06/2017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7AB52-1D19-4D66-A730-73C4DF3A067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7557A-0B91-4AA0-A515-07B6FCF7889F}" type="datetimeFigureOut">
              <a:rPr lang="en-GB" smtClean="0"/>
              <a:t>22/06/2017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7AB52-1D19-4D66-A730-73C4DF3A067F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7557A-0B91-4AA0-A515-07B6FCF7889F}" type="datetimeFigureOut">
              <a:rPr lang="en-GB" smtClean="0"/>
              <a:t>22/06/2017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7AB52-1D19-4D66-A730-73C4DF3A067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477557A-0B91-4AA0-A515-07B6FCF7889F}" type="datetimeFigureOut">
              <a:rPr lang="en-GB" smtClean="0"/>
              <a:t>22/06/2017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4837AB52-1D19-4D66-A730-73C4DF3A067F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4800" dirty="0" smtClean="0"/>
              <a:t>What it’s like to be a medical student</a:t>
            </a:r>
            <a:endParaRPr lang="en-GB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Sarah Cruickshank</a:t>
            </a:r>
          </a:p>
          <a:p>
            <a:r>
              <a:rPr lang="en-GB" sz="2000" dirty="0" smtClean="0"/>
              <a:t>5</a:t>
            </a:r>
            <a:r>
              <a:rPr lang="en-GB" sz="2000" baseline="30000" dirty="0" smtClean="0"/>
              <a:t>th</a:t>
            </a:r>
            <a:r>
              <a:rPr lang="en-GB" sz="2000" dirty="0" smtClean="0"/>
              <a:t> Year Aberdeen Medical Student</a:t>
            </a:r>
          </a:p>
        </p:txBody>
      </p:sp>
    </p:spTree>
    <p:extLst>
      <p:ext uri="{BB962C8B-B14F-4D97-AF65-F5344CB8AC3E}">
        <p14:creationId xmlns:p14="http://schemas.microsoft.com/office/powerpoint/2010/main" val="1338184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852936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en-GB" sz="4800" dirty="0" smtClean="0"/>
              <a:t>All worth it</a:t>
            </a:r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158636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Words of Wisdom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852936"/>
            <a:ext cx="8229600" cy="4876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3200" dirty="0" smtClean="0"/>
              <a:t>“There will always be patients and there will always be Doctors”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618245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204864"/>
            <a:ext cx="8229600" cy="1143000"/>
          </a:xfrm>
        </p:spPr>
        <p:txBody>
          <a:bodyPr/>
          <a:lstStyle/>
          <a:p>
            <a:pPr algn="ctr"/>
            <a:r>
              <a:rPr lang="en-GB" dirty="0" smtClean="0"/>
              <a:t>Thank you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1847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332037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4400" dirty="0" smtClean="0"/>
              <a:t>‘’It is harder getting into medical school than being there’’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536049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492896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GB" sz="4400" dirty="0" smtClean="0">
                <a:solidFill>
                  <a:schemeClr val="tx1"/>
                </a:solidFill>
              </a:rPr>
              <a:t>Student v Medical Student</a:t>
            </a:r>
            <a:endParaRPr lang="en-GB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7282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Community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Lots of </a:t>
            </a:r>
            <a:r>
              <a:rPr lang="en-GB" dirty="0" smtClean="0"/>
              <a:t>support</a:t>
            </a:r>
          </a:p>
          <a:p>
            <a:endParaRPr lang="en-GB" dirty="0" smtClean="0"/>
          </a:p>
          <a:p>
            <a:r>
              <a:rPr lang="en-GB" dirty="0" smtClean="0"/>
              <a:t>Long hours</a:t>
            </a:r>
          </a:p>
          <a:p>
            <a:endParaRPr lang="en-GB" dirty="0"/>
          </a:p>
          <a:p>
            <a:r>
              <a:rPr lang="en-GB" dirty="0" smtClean="0"/>
              <a:t>Embarrassing tutorials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7536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Social Life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Balls</a:t>
            </a:r>
          </a:p>
          <a:p>
            <a:endParaRPr lang="en-GB" dirty="0"/>
          </a:p>
          <a:p>
            <a:r>
              <a:rPr lang="en-GB" dirty="0" smtClean="0"/>
              <a:t>Sporting events</a:t>
            </a:r>
          </a:p>
          <a:p>
            <a:pPr lvl="2"/>
            <a:r>
              <a:rPr lang="en-GB" dirty="0" smtClean="0"/>
              <a:t>Scottish and Northern Irish medical school sporting event (SNIMS)</a:t>
            </a:r>
          </a:p>
          <a:p>
            <a:endParaRPr lang="en-GB" dirty="0" smtClean="0"/>
          </a:p>
          <a:p>
            <a:r>
              <a:rPr lang="en-GB" dirty="0" smtClean="0"/>
              <a:t>Societies</a:t>
            </a:r>
          </a:p>
          <a:p>
            <a:pPr lvl="2"/>
            <a:r>
              <a:rPr lang="en-GB" dirty="0" err="1" smtClean="0"/>
              <a:t>Ogston</a:t>
            </a:r>
            <a:endParaRPr lang="en-GB" dirty="0" smtClean="0"/>
          </a:p>
          <a:p>
            <a:pPr lvl="2"/>
            <a:r>
              <a:rPr lang="en-GB" dirty="0" err="1" smtClean="0"/>
              <a:t>Medsin</a:t>
            </a:r>
            <a:endParaRPr lang="en-GB" dirty="0" smtClean="0"/>
          </a:p>
          <a:p>
            <a:pPr lvl="2"/>
            <a:r>
              <a:rPr lang="en-GB" dirty="0" err="1" smtClean="0"/>
              <a:t>GPsoc</a:t>
            </a:r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1026" name="Picture 2" descr="http://smartfuse.s3.amazonaws.com/528b8fa449cd5b297e9adbddaf143512/uploads/2013/03/footbal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692696"/>
            <a:ext cx="1800200" cy="1912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7056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Opportunities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Surgical procedures</a:t>
            </a:r>
          </a:p>
          <a:p>
            <a:endParaRPr lang="en-GB" dirty="0"/>
          </a:p>
          <a:p>
            <a:r>
              <a:rPr lang="en-GB" dirty="0" smtClean="0"/>
              <a:t>Team work</a:t>
            </a:r>
          </a:p>
          <a:p>
            <a:endParaRPr lang="en-GB" dirty="0"/>
          </a:p>
          <a:p>
            <a:r>
              <a:rPr lang="en-GB" dirty="0" smtClean="0"/>
              <a:t>Patients, carers and families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7222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Responsibility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High expectations </a:t>
            </a:r>
          </a:p>
          <a:p>
            <a:endParaRPr lang="en-GB" dirty="0"/>
          </a:p>
          <a:p>
            <a:r>
              <a:rPr lang="en-GB" dirty="0" smtClean="0"/>
              <a:t>Professionalism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8365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Hard work!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Full on from the start</a:t>
            </a:r>
          </a:p>
          <a:p>
            <a:endParaRPr lang="en-GB" dirty="0"/>
          </a:p>
          <a:p>
            <a:r>
              <a:rPr lang="en-GB" dirty="0" smtClean="0"/>
              <a:t>Range of exams</a:t>
            </a:r>
          </a:p>
          <a:p>
            <a:pPr lvl="2"/>
            <a:r>
              <a:rPr lang="en-GB" dirty="0" smtClean="0"/>
              <a:t>Practical</a:t>
            </a:r>
          </a:p>
          <a:p>
            <a:pPr lvl="2"/>
            <a:r>
              <a:rPr lang="en-GB" dirty="0" smtClean="0"/>
              <a:t>Anatomy</a:t>
            </a:r>
          </a:p>
          <a:p>
            <a:pPr lvl="2"/>
            <a:r>
              <a:rPr lang="en-GB" dirty="0" smtClean="0"/>
              <a:t>Written</a:t>
            </a:r>
          </a:p>
        </p:txBody>
      </p:sp>
    </p:spTree>
    <p:extLst>
      <p:ext uri="{BB962C8B-B14F-4D97-AF65-F5344CB8AC3E}">
        <p14:creationId xmlns:p14="http://schemas.microsoft.com/office/powerpoint/2010/main" val="467949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Bad things…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Deemed as ‘cliquey’ </a:t>
            </a:r>
          </a:p>
          <a:p>
            <a:endParaRPr lang="en-GB" dirty="0"/>
          </a:p>
          <a:p>
            <a:r>
              <a:rPr lang="en-GB" dirty="0" smtClean="0"/>
              <a:t>5/6 years of university</a:t>
            </a:r>
          </a:p>
          <a:p>
            <a:endParaRPr lang="en-GB" dirty="0"/>
          </a:p>
          <a:p>
            <a:r>
              <a:rPr lang="en-GB" dirty="0" smtClean="0"/>
              <a:t>Constant pressure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0218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338</TotalTime>
  <Words>127</Words>
  <Application>Microsoft Office PowerPoint</Application>
  <PresentationFormat>On-screen Show (4:3)</PresentationFormat>
  <Paragraphs>55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Clarity</vt:lpstr>
      <vt:lpstr>What it’s like to be a medical student</vt:lpstr>
      <vt:lpstr>PowerPoint Presentation</vt:lpstr>
      <vt:lpstr>Student v Medical Student</vt:lpstr>
      <vt:lpstr>Community</vt:lpstr>
      <vt:lpstr>Social Life</vt:lpstr>
      <vt:lpstr>Opportunities</vt:lpstr>
      <vt:lpstr>Responsibility</vt:lpstr>
      <vt:lpstr>Hard work!</vt:lpstr>
      <vt:lpstr>Bad things…</vt:lpstr>
      <vt:lpstr>All worth it</vt:lpstr>
      <vt:lpstr>Words of Wisdom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it’s like to be a medical student</dc:title>
  <dc:creator>Sarah</dc:creator>
  <cp:lastModifiedBy>Horsfield, Hannah</cp:lastModifiedBy>
  <cp:revision>13</cp:revision>
  <dcterms:created xsi:type="dcterms:W3CDTF">2015-07-23T16:19:57Z</dcterms:created>
  <dcterms:modified xsi:type="dcterms:W3CDTF">2017-06-22T10:42:19Z</dcterms:modified>
</cp:coreProperties>
</file>