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17"/>
  </p:notesMasterIdLst>
  <p:sldIdLst>
    <p:sldId id="256" r:id="rId2"/>
    <p:sldId id="272" r:id="rId3"/>
    <p:sldId id="266" r:id="rId4"/>
    <p:sldId id="280" r:id="rId5"/>
    <p:sldId id="281" r:id="rId6"/>
    <p:sldId id="273" r:id="rId7"/>
    <p:sldId id="278" r:id="rId8"/>
    <p:sldId id="277" r:id="rId9"/>
    <p:sldId id="283" r:id="rId10"/>
    <p:sldId id="274" r:id="rId11"/>
    <p:sldId id="269" r:id="rId12"/>
    <p:sldId id="275" r:id="rId13"/>
    <p:sldId id="276" r:id="rId14"/>
    <p:sldId id="26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A37"/>
    <a:srgbClr val="F61048"/>
    <a:srgbClr val="D98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5EC75-87EC-5545-B51C-8A137F2AFE0C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DC8E50-3969-184F-99E1-EF90C5D10E6E}">
      <dgm:prSet phldrT="[Text]" custT="1"/>
      <dgm:spPr>
        <a:solidFill>
          <a:srgbClr val="D01A37">
            <a:alpha val="27000"/>
          </a:srgbClr>
        </a:solidFill>
      </dgm:spPr>
      <dgm:t>
        <a:bodyPr/>
        <a:lstStyle/>
        <a:p>
          <a:r>
            <a:rPr lang="en-US" sz="2000" dirty="0" smtClean="0"/>
            <a:t>Attributes of good FY1</a:t>
          </a:r>
          <a:endParaRPr lang="en-US" sz="2000" dirty="0"/>
        </a:p>
      </dgm:t>
    </dgm:pt>
    <dgm:pt modelId="{16B7ACC6-7EDB-B242-9B15-4C77E90B7166}" type="parTrans" cxnId="{2585C9FE-1FAC-4141-BEEB-2245AE74574B}">
      <dgm:prSet/>
      <dgm:spPr/>
      <dgm:t>
        <a:bodyPr/>
        <a:lstStyle/>
        <a:p>
          <a:endParaRPr lang="en-US"/>
        </a:p>
      </dgm:t>
    </dgm:pt>
    <dgm:pt modelId="{93706ABE-592E-CF4C-9A6E-DA001C49D7FA}" type="sibTrans" cxnId="{2585C9FE-1FAC-4141-BEEB-2245AE74574B}">
      <dgm:prSet/>
      <dgm:spPr/>
      <dgm:t>
        <a:bodyPr/>
        <a:lstStyle/>
        <a:p>
          <a:endParaRPr lang="en-US"/>
        </a:p>
      </dgm:t>
    </dgm:pt>
    <dgm:pt modelId="{3CA19E5B-1630-7B4D-AAAC-846E2BA5AA87}">
      <dgm:prSet phldrT="[Text]" custT="1"/>
      <dgm:spPr>
        <a:solidFill>
          <a:srgbClr val="D01A37">
            <a:alpha val="27000"/>
          </a:srgbClr>
        </a:solidFill>
      </dgm:spPr>
      <dgm:t>
        <a:bodyPr/>
        <a:lstStyle/>
        <a:p>
          <a:r>
            <a:rPr lang="en-US" sz="1600" dirty="0" smtClean="0"/>
            <a:t>Team player</a:t>
          </a:r>
          <a:endParaRPr lang="en-US" sz="1600" dirty="0"/>
        </a:p>
      </dgm:t>
    </dgm:pt>
    <dgm:pt modelId="{6F223953-FA13-8E4D-A83A-F446931FD830}" type="parTrans" cxnId="{E4FBC228-5678-D548-AEEB-95FFECBA2907}">
      <dgm:prSet/>
      <dgm:spPr/>
      <dgm:t>
        <a:bodyPr/>
        <a:lstStyle/>
        <a:p>
          <a:endParaRPr lang="en-US"/>
        </a:p>
      </dgm:t>
    </dgm:pt>
    <dgm:pt modelId="{92E8FD56-0006-0641-BFAB-0263D5B1EAF8}" type="sibTrans" cxnId="{E4FBC228-5678-D548-AEEB-95FFECBA2907}">
      <dgm:prSet/>
      <dgm:spPr/>
      <dgm:t>
        <a:bodyPr/>
        <a:lstStyle/>
        <a:p>
          <a:endParaRPr lang="en-US"/>
        </a:p>
      </dgm:t>
    </dgm:pt>
    <dgm:pt modelId="{81E7F32B-407E-DC4F-8129-CEBF227925EC}">
      <dgm:prSet phldrT="[Text]" custT="1"/>
      <dgm:spPr>
        <a:solidFill>
          <a:srgbClr val="D01A37">
            <a:alpha val="27000"/>
          </a:srgbClr>
        </a:solidFill>
      </dgm:spPr>
      <dgm:t>
        <a:bodyPr/>
        <a:lstStyle/>
        <a:p>
          <a:r>
            <a:rPr lang="en-US" sz="1600" dirty="0" smtClean="0"/>
            <a:t>Confidence/Know your limitations</a:t>
          </a:r>
          <a:endParaRPr lang="en-US" sz="1600" dirty="0"/>
        </a:p>
      </dgm:t>
    </dgm:pt>
    <dgm:pt modelId="{448A857E-0709-B24A-8A56-13795A0369D6}" type="parTrans" cxnId="{73C67E01-8DBF-8745-8CBE-18D6801DDAB3}">
      <dgm:prSet/>
      <dgm:spPr/>
      <dgm:t>
        <a:bodyPr/>
        <a:lstStyle/>
        <a:p>
          <a:endParaRPr lang="en-US"/>
        </a:p>
      </dgm:t>
    </dgm:pt>
    <dgm:pt modelId="{7E1BBD40-E69E-AD47-8003-C7ED300250B5}" type="sibTrans" cxnId="{73C67E01-8DBF-8745-8CBE-18D6801DDAB3}">
      <dgm:prSet/>
      <dgm:spPr/>
      <dgm:t>
        <a:bodyPr/>
        <a:lstStyle/>
        <a:p>
          <a:endParaRPr lang="en-US"/>
        </a:p>
      </dgm:t>
    </dgm:pt>
    <dgm:pt modelId="{F63EDE98-B663-144E-9D29-99860B1D736E}">
      <dgm:prSet phldrT="[Text]" custT="1"/>
      <dgm:spPr>
        <a:solidFill>
          <a:srgbClr val="D01A37">
            <a:alpha val="27000"/>
          </a:srgbClr>
        </a:solidFill>
      </dgm:spPr>
      <dgm:t>
        <a:bodyPr/>
        <a:lstStyle/>
        <a:p>
          <a:r>
            <a:rPr lang="en-US" sz="1600" dirty="0" err="1" smtClean="0"/>
            <a:t>Organisation</a:t>
          </a:r>
          <a:r>
            <a:rPr lang="en-US" sz="1600" dirty="0" smtClean="0"/>
            <a:t>/</a:t>
          </a:r>
          <a:r>
            <a:rPr lang="en-US" sz="1600" dirty="0" err="1" smtClean="0"/>
            <a:t>Prioritisation</a:t>
          </a:r>
          <a:r>
            <a:rPr lang="en-US" sz="1600" dirty="0" smtClean="0"/>
            <a:t> skills</a:t>
          </a:r>
          <a:endParaRPr lang="en-US" sz="1600" dirty="0"/>
        </a:p>
      </dgm:t>
    </dgm:pt>
    <dgm:pt modelId="{BB0FF8B6-4294-ED47-A264-1CCC4A4376EB}" type="parTrans" cxnId="{96958210-C37A-1645-B7E2-22B9E546CFEE}">
      <dgm:prSet/>
      <dgm:spPr/>
      <dgm:t>
        <a:bodyPr/>
        <a:lstStyle/>
        <a:p>
          <a:endParaRPr lang="en-US"/>
        </a:p>
      </dgm:t>
    </dgm:pt>
    <dgm:pt modelId="{DDF2714B-0E23-1D4E-BF03-85CAC9DE12B4}" type="sibTrans" cxnId="{96958210-C37A-1645-B7E2-22B9E546CFEE}">
      <dgm:prSet/>
      <dgm:spPr/>
      <dgm:t>
        <a:bodyPr/>
        <a:lstStyle/>
        <a:p>
          <a:endParaRPr lang="en-US"/>
        </a:p>
      </dgm:t>
    </dgm:pt>
    <dgm:pt modelId="{E4FE35A6-0A12-8B45-830B-FE04101CDAA8}">
      <dgm:prSet phldrT="[Text]" custT="1"/>
      <dgm:spPr>
        <a:solidFill>
          <a:srgbClr val="D01A37">
            <a:alpha val="27000"/>
          </a:srgbClr>
        </a:solidFill>
      </dgm:spPr>
      <dgm:t>
        <a:bodyPr/>
        <a:lstStyle/>
        <a:p>
          <a:r>
            <a:rPr lang="en-US" sz="1600" dirty="0" smtClean="0"/>
            <a:t>Communication</a:t>
          </a:r>
          <a:endParaRPr lang="en-US" sz="1600" dirty="0"/>
        </a:p>
      </dgm:t>
    </dgm:pt>
    <dgm:pt modelId="{FC695820-1994-6A42-9B11-E4F0EEB40336}" type="parTrans" cxnId="{6F2643AA-F8E1-2946-862A-D9E562439F77}">
      <dgm:prSet/>
      <dgm:spPr/>
      <dgm:t>
        <a:bodyPr/>
        <a:lstStyle/>
        <a:p>
          <a:endParaRPr lang="en-US"/>
        </a:p>
      </dgm:t>
    </dgm:pt>
    <dgm:pt modelId="{7F48A214-49B2-5F40-B038-0C2970C44993}" type="sibTrans" cxnId="{6F2643AA-F8E1-2946-862A-D9E562439F77}">
      <dgm:prSet/>
      <dgm:spPr/>
      <dgm:t>
        <a:bodyPr/>
        <a:lstStyle/>
        <a:p>
          <a:endParaRPr lang="en-US"/>
        </a:p>
      </dgm:t>
    </dgm:pt>
    <dgm:pt modelId="{707C64D6-5116-0F4C-9CDD-C11EA9A902AA}">
      <dgm:prSet phldrT="[Text]" custT="1"/>
      <dgm:spPr>
        <a:solidFill>
          <a:srgbClr val="D01A37">
            <a:alpha val="27000"/>
          </a:srgbClr>
        </a:solidFill>
      </dgm:spPr>
      <dgm:t>
        <a:bodyPr/>
        <a:lstStyle/>
        <a:p>
          <a:r>
            <a:rPr lang="en-US" sz="1600" dirty="0" smtClean="0"/>
            <a:t>Problem solving ability</a:t>
          </a:r>
          <a:endParaRPr lang="en-US" sz="1600" dirty="0"/>
        </a:p>
      </dgm:t>
    </dgm:pt>
    <dgm:pt modelId="{81BC6B24-C318-C34C-A31D-4C98B6D6488F}" type="parTrans" cxnId="{D47FCDE8-2A93-9A43-84D1-1BD09C59A601}">
      <dgm:prSet/>
      <dgm:spPr/>
      <dgm:t>
        <a:bodyPr/>
        <a:lstStyle/>
        <a:p>
          <a:endParaRPr lang="en-US"/>
        </a:p>
      </dgm:t>
    </dgm:pt>
    <dgm:pt modelId="{8BB7D48C-18E1-D749-BC02-F7CBC73BA2B1}" type="sibTrans" cxnId="{D47FCDE8-2A93-9A43-84D1-1BD09C59A601}">
      <dgm:prSet/>
      <dgm:spPr/>
      <dgm:t>
        <a:bodyPr/>
        <a:lstStyle/>
        <a:p>
          <a:endParaRPr lang="en-US"/>
        </a:p>
      </dgm:t>
    </dgm:pt>
    <dgm:pt modelId="{DF1EF5BD-BA37-AD45-B65D-16F61AA7E572}">
      <dgm:prSet phldrT="[Text]" custT="1"/>
      <dgm:spPr>
        <a:solidFill>
          <a:srgbClr val="D01A37">
            <a:alpha val="27000"/>
          </a:srgbClr>
        </a:solidFill>
      </dgm:spPr>
      <dgm:t>
        <a:bodyPr/>
        <a:lstStyle/>
        <a:p>
          <a:r>
            <a:rPr lang="en-US" sz="1600" dirty="0" smtClean="0"/>
            <a:t>Enthusiastic</a:t>
          </a:r>
          <a:endParaRPr lang="en-US" sz="1600" dirty="0"/>
        </a:p>
      </dgm:t>
    </dgm:pt>
    <dgm:pt modelId="{C80E13FE-6C3C-D14E-9254-972FF94ABEA2}" type="parTrans" cxnId="{F0904207-071F-8749-8DE7-8D953F6204D1}">
      <dgm:prSet/>
      <dgm:spPr/>
      <dgm:t>
        <a:bodyPr/>
        <a:lstStyle/>
        <a:p>
          <a:endParaRPr lang="en-US"/>
        </a:p>
      </dgm:t>
    </dgm:pt>
    <dgm:pt modelId="{717CCFB2-37E5-1F4A-8D73-8719DC11F1A6}" type="sibTrans" cxnId="{F0904207-071F-8749-8DE7-8D953F6204D1}">
      <dgm:prSet/>
      <dgm:spPr/>
      <dgm:t>
        <a:bodyPr/>
        <a:lstStyle/>
        <a:p>
          <a:endParaRPr lang="en-US"/>
        </a:p>
      </dgm:t>
    </dgm:pt>
    <dgm:pt modelId="{7EFF5271-3BA6-104F-91D3-354E94ACA8D3}" type="pres">
      <dgm:prSet presAssocID="{61E5EC75-87EC-5545-B51C-8A137F2AFE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36AAFD5-00D2-C54D-A7EB-511B42892BD1}" type="pres">
      <dgm:prSet presAssocID="{AEDC8E50-3969-184F-99E1-EF90C5D10E6E}" presName="centerShape" presStyleLbl="node0" presStyleIdx="0" presStyleCnt="1" custScaleX="91352" custScaleY="90638"/>
      <dgm:spPr/>
      <dgm:t>
        <a:bodyPr/>
        <a:lstStyle/>
        <a:p>
          <a:endParaRPr lang="en-US"/>
        </a:p>
      </dgm:t>
    </dgm:pt>
    <dgm:pt modelId="{B05237A9-9563-D449-8827-57944F61B5AE}" type="pres">
      <dgm:prSet presAssocID="{6F223953-FA13-8E4D-A83A-F446931FD830}" presName="Name9" presStyleLbl="parChTrans1D2" presStyleIdx="0" presStyleCnt="6"/>
      <dgm:spPr/>
      <dgm:t>
        <a:bodyPr/>
        <a:lstStyle/>
        <a:p>
          <a:endParaRPr lang="en-GB"/>
        </a:p>
      </dgm:t>
    </dgm:pt>
    <dgm:pt modelId="{166B42C3-EC49-2742-A316-5F95B2FB10CB}" type="pres">
      <dgm:prSet presAssocID="{6F223953-FA13-8E4D-A83A-F446931FD830}" presName="connTx" presStyleLbl="parChTrans1D2" presStyleIdx="0" presStyleCnt="6"/>
      <dgm:spPr/>
      <dgm:t>
        <a:bodyPr/>
        <a:lstStyle/>
        <a:p>
          <a:endParaRPr lang="en-GB"/>
        </a:p>
      </dgm:t>
    </dgm:pt>
    <dgm:pt modelId="{084D0515-3C36-1245-A3EE-87CB24C9F949}" type="pres">
      <dgm:prSet presAssocID="{3CA19E5B-1630-7B4D-AAAC-846E2BA5AA87}" presName="node" presStyleLbl="node1" presStyleIdx="0" presStyleCnt="6" custScaleX="91352" custScaleY="906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15663E-3DF6-DD47-BAAD-E92E5CDC3352}" type="pres">
      <dgm:prSet presAssocID="{448A857E-0709-B24A-8A56-13795A0369D6}" presName="Name9" presStyleLbl="parChTrans1D2" presStyleIdx="1" presStyleCnt="6"/>
      <dgm:spPr/>
      <dgm:t>
        <a:bodyPr/>
        <a:lstStyle/>
        <a:p>
          <a:endParaRPr lang="en-GB"/>
        </a:p>
      </dgm:t>
    </dgm:pt>
    <dgm:pt modelId="{A13911AC-67C6-F84B-AC36-12F94EB42149}" type="pres">
      <dgm:prSet presAssocID="{448A857E-0709-B24A-8A56-13795A0369D6}" presName="connTx" presStyleLbl="parChTrans1D2" presStyleIdx="1" presStyleCnt="6"/>
      <dgm:spPr/>
      <dgm:t>
        <a:bodyPr/>
        <a:lstStyle/>
        <a:p>
          <a:endParaRPr lang="en-GB"/>
        </a:p>
      </dgm:t>
    </dgm:pt>
    <dgm:pt modelId="{CA1D0381-4364-C54C-83E7-CF2EF9DC6F5A}" type="pres">
      <dgm:prSet presAssocID="{81E7F32B-407E-DC4F-8129-CEBF227925EC}" presName="node" presStyleLbl="node1" presStyleIdx="1" presStyleCnt="6" custScaleX="91352" custScaleY="90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054ED-54CE-2F41-B82E-3DA9292772C9}" type="pres">
      <dgm:prSet presAssocID="{BB0FF8B6-4294-ED47-A264-1CCC4A4376EB}" presName="Name9" presStyleLbl="parChTrans1D2" presStyleIdx="2" presStyleCnt="6"/>
      <dgm:spPr/>
      <dgm:t>
        <a:bodyPr/>
        <a:lstStyle/>
        <a:p>
          <a:endParaRPr lang="en-GB"/>
        </a:p>
      </dgm:t>
    </dgm:pt>
    <dgm:pt modelId="{9FF50B6B-3ECD-4246-9AAD-A67D772A0D9A}" type="pres">
      <dgm:prSet presAssocID="{BB0FF8B6-4294-ED47-A264-1CCC4A4376EB}" presName="connTx" presStyleLbl="parChTrans1D2" presStyleIdx="2" presStyleCnt="6"/>
      <dgm:spPr/>
      <dgm:t>
        <a:bodyPr/>
        <a:lstStyle/>
        <a:p>
          <a:endParaRPr lang="en-GB"/>
        </a:p>
      </dgm:t>
    </dgm:pt>
    <dgm:pt modelId="{A36AC9F1-DDA4-CF48-A66E-7F12E89C35FF}" type="pres">
      <dgm:prSet presAssocID="{F63EDE98-B663-144E-9D29-99860B1D736E}" presName="node" presStyleLbl="node1" presStyleIdx="2" presStyleCnt="6" custScaleX="91352" custScaleY="90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D1F10-68BF-D64E-9959-6B8DD147D718}" type="pres">
      <dgm:prSet presAssocID="{FC695820-1994-6A42-9B11-E4F0EEB40336}" presName="Name9" presStyleLbl="parChTrans1D2" presStyleIdx="3" presStyleCnt="6"/>
      <dgm:spPr/>
      <dgm:t>
        <a:bodyPr/>
        <a:lstStyle/>
        <a:p>
          <a:endParaRPr lang="en-GB"/>
        </a:p>
      </dgm:t>
    </dgm:pt>
    <dgm:pt modelId="{CD0D4D64-C170-C443-8139-37018858ECEA}" type="pres">
      <dgm:prSet presAssocID="{FC695820-1994-6A42-9B11-E4F0EEB40336}" presName="connTx" presStyleLbl="parChTrans1D2" presStyleIdx="3" presStyleCnt="6"/>
      <dgm:spPr/>
      <dgm:t>
        <a:bodyPr/>
        <a:lstStyle/>
        <a:p>
          <a:endParaRPr lang="en-GB"/>
        </a:p>
      </dgm:t>
    </dgm:pt>
    <dgm:pt modelId="{E1DDCC23-12A9-4047-94CC-F61D4771E085}" type="pres">
      <dgm:prSet presAssocID="{E4FE35A6-0A12-8B45-830B-FE04101CDAA8}" presName="node" presStyleLbl="node1" presStyleIdx="3" presStyleCnt="6" custScaleX="105744" custScaleY="90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71657-856F-7A44-B50A-C6440DFEF820}" type="pres">
      <dgm:prSet presAssocID="{81BC6B24-C318-C34C-A31D-4C98B6D6488F}" presName="Name9" presStyleLbl="parChTrans1D2" presStyleIdx="4" presStyleCnt="6"/>
      <dgm:spPr/>
      <dgm:t>
        <a:bodyPr/>
        <a:lstStyle/>
        <a:p>
          <a:endParaRPr lang="en-GB"/>
        </a:p>
      </dgm:t>
    </dgm:pt>
    <dgm:pt modelId="{4399FC36-168D-A841-B395-98B23051E3BB}" type="pres">
      <dgm:prSet presAssocID="{81BC6B24-C318-C34C-A31D-4C98B6D6488F}" presName="connTx" presStyleLbl="parChTrans1D2" presStyleIdx="4" presStyleCnt="6"/>
      <dgm:spPr/>
      <dgm:t>
        <a:bodyPr/>
        <a:lstStyle/>
        <a:p>
          <a:endParaRPr lang="en-GB"/>
        </a:p>
      </dgm:t>
    </dgm:pt>
    <dgm:pt modelId="{0BF37A09-2B7B-DA43-996F-40C266E7FD47}" type="pres">
      <dgm:prSet presAssocID="{707C64D6-5116-0F4C-9CDD-C11EA9A902AA}" presName="node" presStyleLbl="node1" presStyleIdx="4" presStyleCnt="6" custScaleX="91352" custScaleY="90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BE398-49E9-DA40-90B0-3BF2A2C80472}" type="pres">
      <dgm:prSet presAssocID="{C80E13FE-6C3C-D14E-9254-972FF94ABEA2}" presName="Name9" presStyleLbl="parChTrans1D2" presStyleIdx="5" presStyleCnt="6"/>
      <dgm:spPr/>
      <dgm:t>
        <a:bodyPr/>
        <a:lstStyle/>
        <a:p>
          <a:endParaRPr lang="en-GB"/>
        </a:p>
      </dgm:t>
    </dgm:pt>
    <dgm:pt modelId="{4331D68A-FBE2-F841-8171-F49CCA2C85CE}" type="pres">
      <dgm:prSet presAssocID="{C80E13FE-6C3C-D14E-9254-972FF94ABEA2}" presName="connTx" presStyleLbl="parChTrans1D2" presStyleIdx="5" presStyleCnt="6"/>
      <dgm:spPr/>
      <dgm:t>
        <a:bodyPr/>
        <a:lstStyle/>
        <a:p>
          <a:endParaRPr lang="en-GB"/>
        </a:p>
      </dgm:t>
    </dgm:pt>
    <dgm:pt modelId="{EE1EC6FE-B1C5-E745-9B42-C508D677A8DB}" type="pres">
      <dgm:prSet presAssocID="{DF1EF5BD-BA37-AD45-B65D-16F61AA7E572}" presName="node" presStyleLbl="node1" presStyleIdx="5" presStyleCnt="6" custScaleX="91352" custScaleY="90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B4FBF6-4C97-044B-9BD1-76DC10701FAD}" type="presOf" srcId="{448A857E-0709-B24A-8A56-13795A0369D6}" destId="{A13911AC-67C6-F84B-AC36-12F94EB42149}" srcOrd="1" destOrd="0" presId="urn:microsoft.com/office/officeart/2005/8/layout/radial1"/>
    <dgm:cxn modelId="{E5AF52CF-7597-BB46-8077-8A3904648DA6}" type="presOf" srcId="{C80E13FE-6C3C-D14E-9254-972FF94ABEA2}" destId="{4331D68A-FBE2-F841-8171-F49CCA2C85CE}" srcOrd="1" destOrd="0" presId="urn:microsoft.com/office/officeart/2005/8/layout/radial1"/>
    <dgm:cxn modelId="{DDA98586-0E24-9942-9631-FB25B739F5D9}" type="presOf" srcId="{AEDC8E50-3969-184F-99E1-EF90C5D10E6E}" destId="{936AAFD5-00D2-C54D-A7EB-511B42892BD1}" srcOrd="0" destOrd="0" presId="urn:microsoft.com/office/officeart/2005/8/layout/radial1"/>
    <dgm:cxn modelId="{2585C9FE-1FAC-4141-BEEB-2245AE74574B}" srcId="{61E5EC75-87EC-5545-B51C-8A137F2AFE0C}" destId="{AEDC8E50-3969-184F-99E1-EF90C5D10E6E}" srcOrd="0" destOrd="0" parTransId="{16B7ACC6-7EDB-B242-9B15-4C77E90B7166}" sibTransId="{93706ABE-592E-CF4C-9A6E-DA001C49D7FA}"/>
    <dgm:cxn modelId="{F469239D-9465-0449-A147-56A1B0E20A12}" type="presOf" srcId="{F63EDE98-B663-144E-9D29-99860B1D736E}" destId="{A36AC9F1-DDA4-CF48-A66E-7F12E89C35FF}" srcOrd="0" destOrd="0" presId="urn:microsoft.com/office/officeart/2005/8/layout/radial1"/>
    <dgm:cxn modelId="{32666F3A-47DD-634B-BA9F-AD1B4E2623A3}" type="presOf" srcId="{6F223953-FA13-8E4D-A83A-F446931FD830}" destId="{166B42C3-EC49-2742-A316-5F95B2FB10CB}" srcOrd="1" destOrd="0" presId="urn:microsoft.com/office/officeart/2005/8/layout/radial1"/>
    <dgm:cxn modelId="{F0904207-071F-8749-8DE7-8D953F6204D1}" srcId="{AEDC8E50-3969-184F-99E1-EF90C5D10E6E}" destId="{DF1EF5BD-BA37-AD45-B65D-16F61AA7E572}" srcOrd="5" destOrd="0" parTransId="{C80E13FE-6C3C-D14E-9254-972FF94ABEA2}" sibTransId="{717CCFB2-37E5-1F4A-8D73-8719DC11F1A6}"/>
    <dgm:cxn modelId="{33F88B41-80B5-3B42-93E2-7F82C340B2B9}" type="presOf" srcId="{BB0FF8B6-4294-ED47-A264-1CCC4A4376EB}" destId="{9FF50B6B-3ECD-4246-9AAD-A67D772A0D9A}" srcOrd="1" destOrd="0" presId="urn:microsoft.com/office/officeart/2005/8/layout/radial1"/>
    <dgm:cxn modelId="{6F2643AA-F8E1-2946-862A-D9E562439F77}" srcId="{AEDC8E50-3969-184F-99E1-EF90C5D10E6E}" destId="{E4FE35A6-0A12-8B45-830B-FE04101CDAA8}" srcOrd="3" destOrd="0" parTransId="{FC695820-1994-6A42-9B11-E4F0EEB40336}" sibTransId="{7F48A214-49B2-5F40-B038-0C2970C44993}"/>
    <dgm:cxn modelId="{FA4203AD-FF5D-3E4A-9F82-67DF7B47CFBB}" type="presOf" srcId="{3CA19E5B-1630-7B4D-AAAC-846E2BA5AA87}" destId="{084D0515-3C36-1245-A3EE-87CB24C9F949}" srcOrd="0" destOrd="0" presId="urn:microsoft.com/office/officeart/2005/8/layout/radial1"/>
    <dgm:cxn modelId="{0276302E-0F2B-444B-AA78-32F702F363B4}" type="presOf" srcId="{DF1EF5BD-BA37-AD45-B65D-16F61AA7E572}" destId="{EE1EC6FE-B1C5-E745-9B42-C508D677A8DB}" srcOrd="0" destOrd="0" presId="urn:microsoft.com/office/officeart/2005/8/layout/radial1"/>
    <dgm:cxn modelId="{82E5C66F-8199-8C41-9D14-14A1AAD0ACBA}" type="presOf" srcId="{FC695820-1994-6A42-9B11-E4F0EEB40336}" destId="{C90D1F10-68BF-D64E-9959-6B8DD147D718}" srcOrd="0" destOrd="0" presId="urn:microsoft.com/office/officeart/2005/8/layout/radial1"/>
    <dgm:cxn modelId="{95315DA3-1839-F349-A598-2AE9ED794A4D}" type="presOf" srcId="{81BC6B24-C318-C34C-A31D-4C98B6D6488F}" destId="{4399FC36-168D-A841-B395-98B23051E3BB}" srcOrd="1" destOrd="0" presId="urn:microsoft.com/office/officeart/2005/8/layout/radial1"/>
    <dgm:cxn modelId="{701DD914-8778-8D40-814F-330DE028CA33}" type="presOf" srcId="{C80E13FE-6C3C-D14E-9254-972FF94ABEA2}" destId="{F6DBE398-49E9-DA40-90B0-3BF2A2C80472}" srcOrd="0" destOrd="0" presId="urn:microsoft.com/office/officeart/2005/8/layout/radial1"/>
    <dgm:cxn modelId="{A689CCB3-2974-E149-B3DF-F3F08EFDCD11}" type="presOf" srcId="{81BC6B24-C318-C34C-A31D-4C98B6D6488F}" destId="{28571657-856F-7A44-B50A-C6440DFEF820}" srcOrd="0" destOrd="0" presId="urn:microsoft.com/office/officeart/2005/8/layout/radial1"/>
    <dgm:cxn modelId="{4B81CAAE-1F0D-4A4E-8A00-F52C997CE066}" type="presOf" srcId="{6F223953-FA13-8E4D-A83A-F446931FD830}" destId="{B05237A9-9563-D449-8827-57944F61B5AE}" srcOrd="0" destOrd="0" presId="urn:microsoft.com/office/officeart/2005/8/layout/radial1"/>
    <dgm:cxn modelId="{56EB277C-C8FB-FE4F-9FB3-ADE4232513D4}" type="presOf" srcId="{448A857E-0709-B24A-8A56-13795A0369D6}" destId="{5C15663E-3DF6-DD47-BAAD-E92E5CDC3352}" srcOrd="0" destOrd="0" presId="urn:microsoft.com/office/officeart/2005/8/layout/radial1"/>
    <dgm:cxn modelId="{73C67E01-8DBF-8745-8CBE-18D6801DDAB3}" srcId="{AEDC8E50-3969-184F-99E1-EF90C5D10E6E}" destId="{81E7F32B-407E-DC4F-8129-CEBF227925EC}" srcOrd="1" destOrd="0" parTransId="{448A857E-0709-B24A-8A56-13795A0369D6}" sibTransId="{7E1BBD40-E69E-AD47-8003-C7ED300250B5}"/>
    <dgm:cxn modelId="{86D8A552-3CA0-1144-A419-0F142A725478}" type="presOf" srcId="{FC695820-1994-6A42-9B11-E4F0EEB40336}" destId="{CD0D4D64-C170-C443-8139-37018858ECEA}" srcOrd="1" destOrd="0" presId="urn:microsoft.com/office/officeart/2005/8/layout/radial1"/>
    <dgm:cxn modelId="{98E30E1F-9509-9F4C-A2A8-DAEB3D5797E2}" type="presOf" srcId="{81E7F32B-407E-DC4F-8129-CEBF227925EC}" destId="{CA1D0381-4364-C54C-83E7-CF2EF9DC6F5A}" srcOrd="0" destOrd="0" presId="urn:microsoft.com/office/officeart/2005/8/layout/radial1"/>
    <dgm:cxn modelId="{85C8A913-A740-AA45-9767-D14572FFB87C}" type="presOf" srcId="{707C64D6-5116-0F4C-9CDD-C11EA9A902AA}" destId="{0BF37A09-2B7B-DA43-996F-40C266E7FD47}" srcOrd="0" destOrd="0" presId="urn:microsoft.com/office/officeart/2005/8/layout/radial1"/>
    <dgm:cxn modelId="{AF2F0B51-FCE8-AC45-AA8A-666FCF618737}" type="presOf" srcId="{E4FE35A6-0A12-8B45-830B-FE04101CDAA8}" destId="{E1DDCC23-12A9-4047-94CC-F61D4771E085}" srcOrd="0" destOrd="0" presId="urn:microsoft.com/office/officeart/2005/8/layout/radial1"/>
    <dgm:cxn modelId="{96958210-C37A-1645-B7E2-22B9E546CFEE}" srcId="{AEDC8E50-3969-184F-99E1-EF90C5D10E6E}" destId="{F63EDE98-B663-144E-9D29-99860B1D736E}" srcOrd="2" destOrd="0" parTransId="{BB0FF8B6-4294-ED47-A264-1CCC4A4376EB}" sibTransId="{DDF2714B-0E23-1D4E-BF03-85CAC9DE12B4}"/>
    <dgm:cxn modelId="{53B6E225-88F5-3147-A228-A7D23EB679B6}" type="presOf" srcId="{61E5EC75-87EC-5545-B51C-8A137F2AFE0C}" destId="{7EFF5271-3BA6-104F-91D3-354E94ACA8D3}" srcOrd="0" destOrd="0" presId="urn:microsoft.com/office/officeart/2005/8/layout/radial1"/>
    <dgm:cxn modelId="{E4FBC228-5678-D548-AEEB-95FFECBA2907}" srcId="{AEDC8E50-3969-184F-99E1-EF90C5D10E6E}" destId="{3CA19E5B-1630-7B4D-AAAC-846E2BA5AA87}" srcOrd="0" destOrd="0" parTransId="{6F223953-FA13-8E4D-A83A-F446931FD830}" sibTransId="{92E8FD56-0006-0641-BFAB-0263D5B1EAF8}"/>
    <dgm:cxn modelId="{D47FCDE8-2A93-9A43-84D1-1BD09C59A601}" srcId="{AEDC8E50-3969-184F-99E1-EF90C5D10E6E}" destId="{707C64D6-5116-0F4C-9CDD-C11EA9A902AA}" srcOrd="4" destOrd="0" parTransId="{81BC6B24-C318-C34C-A31D-4C98B6D6488F}" sibTransId="{8BB7D48C-18E1-D749-BC02-F7CBC73BA2B1}"/>
    <dgm:cxn modelId="{9B7627C3-CE25-0945-96AB-EC941DD244B8}" type="presOf" srcId="{BB0FF8B6-4294-ED47-A264-1CCC4A4376EB}" destId="{A6E054ED-54CE-2F41-B82E-3DA9292772C9}" srcOrd="0" destOrd="0" presId="urn:microsoft.com/office/officeart/2005/8/layout/radial1"/>
    <dgm:cxn modelId="{BEF2423B-0238-5348-ACCE-E887F446EC9C}" type="presParOf" srcId="{7EFF5271-3BA6-104F-91D3-354E94ACA8D3}" destId="{936AAFD5-00D2-C54D-A7EB-511B42892BD1}" srcOrd="0" destOrd="0" presId="urn:microsoft.com/office/officeart/2005/8/layout/radial1"/>
    <dgm:cxn modelId="{3F050100-B7A1-AD4B-86AF-DCA7B8F1E1E1}" type="presParOf" srcId="{7EFF5271-3BA6-104F-91D3-354E94ACA8D3}" destId="{B05237A9-9563-D449-8827-57944F61B5AE}" srcOrd="1" destOrd="0" presId="urn:microsoft.com/office/officeart/2005/8/layout/radial1"/>
    <dgm:cxn modelId="{556C550A-7F8A-644B-B23F-54C99F80B240}" type="presParOf" srcId="{B05237A9-9563-D449-8827-57944F61B5AE}" destId="{166B42C3-EC49-2742-A316-5F95B2FB10CB}" srcOrd="0" destOrd="0" presId="urn:microsoft.com/office/officeart/2005/8/layout/radial1"/>
    <dgm:cxn modelId="{A70555BE-787B-B543-A589-1403E125E8DB}" type="presParOf" srcId="{7EFF5271-3BA6-104F-91D3-354E94ACA8D3}" destId="{084D0515-3C36-1245-A3EE-87CB24C9F949}" srcOrd="2" destOrd="0" presId="urn:microsoft.com/office/officeart/2005/8/layout/radial1"/>
    <dgm:cxn modelId="{3BDC96C3-DD9C-BE49-8924-A1F34089DA52}" type="presParOf" srcId="{7EFF5271-3BA6-104F-91D3-354E94ACA8D3}" destId="{5C15663E-3DF6-DD47-BAAD-E92E5CDC3352}" srcOrd="3" destOrd="0" presId="urn:microsoft.com/office/officeart/2005/8/layout/radial1"/>
    <dgm:cxn modelId="{B2523D6D-21C2-E44B-8048-15700008527C}" type="presParOf" srcId="{5C15663E-3DF6-DD47-BAAD-E92E5CDC3352}" destId="{A13911AC-67C6-F84B-AC36-12F94EB42149}" srcOrd="0" destOrd="0" presId="urn:microsoft.com/office/officeart/2005/8/layout/radial1"/>
    <dgm:cxn modelId="{73150859-5585-2F48-A5AA-B9EB215A4D12}" type="presParOf" srcId="{7EFF5271-3BA6-104F-91D3-354E94ACA8D3}" destId="{CA1D0381-4364-C54C-83E7-CF2EF9DC6F5A}" srcOrd="4" destOrd="0" presId="urn:microsoft.com/office/officeart/2005/8/layout/radial1"/>
    <dgm:cxn modelId="{56E7D742-E19A-0E42-A08A-13BBE7E8A97F}" type="presParOf" srcId="{7EFF5271-3BA6-104F-91D3-354E94ACA8D3}" destId="{A6E054ED-54CE-2F41-B82E-3DA9292772C9}" srcOrd="5" destOrd="0" presId="urn:microsoft.com/office/officeart/2005/8/layout/radial1"/>
    <dgm:cxn modelId="{AE6BB30D-E836-F742-8C59-6E3764BB4DED}" type="presParOf" srcId="{A6E054ED-54CE-2F41-B82E-3DA9292772C9}" destId="{9FF50B6B-3ECD-4246-9AAD-A67D772A0D9A}" srcOrd="0" destOrd="0" presId="urn:microsoft.com/office/officeart/2005/8/layout/radial1"/>
    <dgm:cxn modelId="{0D124EC7-9F0A-A04D-B6E0-6B3B10E0E00C}" type="presParOf" srcId="{7EFF5271-3BA6-104F-91D3-354E94ACA8D3}" destId="{A36AC9F1-DDA4-CF48-A66E-7F12E89C35FF}" srcOrd="6" destOrd="0" presId="urn:microsoft.com/office/officeart/2005/8/layout/radial1"/>
    <dgm:cxn modelId="{54EEEBE6-FC2B-0A47-803A-B218FC3FE7D8}" type="presParOf" srcId="{7EFF5271-3BA6-104F-91D3-354E94ACA8D3}" destId="{C90D1F10-68BF-D64E-9959-6B8DD147D718}" srcOrd="7" destOrd="0" presId="urn:microsoft.com/office/officeart/2005/8/layout/radial1"/>
    <dgm:cxn modelId="{B915BD35-0681-E147-B8C7-05D427381155}" type="presParOf" srcId="{C90D1F10-68BF-D64E-9959-6B8DD147D718}" destId="{CD0D4D64-C170-C443-8139-37018858ECEA}" srcOrd="0" destOrd="0" presId="urn:microsoft.com/office/officeart/2005/8/layout/radial1"/>
    <dgm:cxn modelId="{71D80FCB-7EDC-4640-82DC-B830A06DD728}" type="presParOf" srcId="{7EFF5271-3BA6-104F-91D3-354E94ACA8D3}" destId="{E1DDCC23-12A9-4047-94CC-F61D4771E085}" srcOrd="8" destOrd="0" presId="urn:microsoft.com/office/officeart/2005/8/layout/radial1"/>
    <dgm:cxn modelId="{99E6EEAF-7626-FA48-ABA1-8724684F23F2}" type="presParOf" srcId="{7EFF5271-3BA6-104F-91D3-354E94ACA8D3}" destId="{28571657-856F-7A44-B50A-C6440DFEF820}" srcOrd="9" destOrd="0" presId="urn:microsoft.com/office/officeart/2005/8/layout/radial1"/>
    <dgm:cxn modelId="{2DAF74FD-6D0A-F94D-90A2-E813DDAD59C1}" type="presParOf" srcId="{28571657-856F-7A44-B50A-C6440DFEF820}" destId="{4399FC36-168D-A841-B395-98B23051E3BB}" srcOrd="0" destOrd="0" presId="urn:microsoft.com/office/officeart/2005/8/layout/radial1"/>
    <dgm:cxn modelId="{72F4564A-176F-7644-AFFF-4B867029BAD0}" type="presParOf" srcId="{7EFF5271-3BA6-104F-91D3-354E94ACA8D3}" destId="{0BF37A09-2B7B-DA43-996F-40C266E7FD47}" srcOrd="10" destOrd="0" presId="urn:microsoft.com/office/officeart/2005/8/layout/radial1"/>
    <dgm:cxn modelId="{AC5848AC-7515-9A4E-A035-2727C8EC4EBB}" type="presParOf" srcId="{7EFF5271-3BA6-104F-91D3-354E94ACA8D3}" destId="{F6DBE398-49E9-DA40-90B0-3BF2A2C80472}" srcOrd="11" destOrd="0" presId="urn:microsoft.com/office/officeart/2005/8/layout/radial1"/>
    <dgm:cxn modelId="{38C60336-5CA3-D048-A760-5B036C2219ED}" type="presParOf" srcId="{F6DBE398-49E9-DA40-90B0-3BF2A2C80472}" destId="{4331D68A-FBE2-F841-8171-F49CCA2C85CE}" srcOrd="0" destOrd="0" presId="urn:microsoft.com/office/officeart/2005/8/layout/radial1"/>
    <dgm:cxn modelId="{35B0F481-3DEE-CC4E-BCEB-83854A228558}" type="presParOf" srcId="{7EFF5271-3BA6-104F-91D3-354E94ACA8D3}" destId="{EE1EC6FE-B1C5-E745-9B42-C508D677A8DB}" srcOrd="12" destOrd="0" presId="urn:microsoft.com/office/officeart/2005/8/layout/radial1"/>
  </dgm:cxnLst>
  <dgm:bg>
    <a:blipFill rotWithShape="1"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AAFD5-00D2-C54D-A7EB-511B42892BD1}">
      <dsp:nvSpPr>
        <dsp:cNvPr id="0" name=""/>
        <dsp:cNvSpPr/>
      </dsp:nvSpPr>
      <dsp:spPr>
        <a:xfrm>
          <a:off x="3707995" y="2579686"/>
          <a:ext cx="1728008" cy="1714502"/>
        </a:xfrm>
        <a:prstGeom prst="ellipse">
          <a:avLst/>
        </a:prstGeom>
        <a:solidFill>
          <a:srgbClr val="D01A37">
            <a:alpha val="2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Attributes of good FY1</a:t>
          </a:r>
          <a:endParaRPr lang="en-US" sz="2000" kern="1200" dirty="0"/>
        </a:p>
      </dsp:txBody>
      <dsp:txXfrm>
        <a:off x="3961056" y="2830769"/>
        <a:ext cx="1221886" cy="1212336"/>
      </dsp:txXfrm>
    </dsp:sp>
    <dsp:sp modelId="{B05237A9-9563-D449-8827-57944F61B5AE}">
      <dsp:nvSpPr>
        <dsp:cNvPr id="0" name=""/>
        <dsp:cNvSpPr/>
      </dsp:nvSpPr>
      <dsp:spPr>
        <a:xfrm rot="16200000">
          <a:off x="4197468" y="2186536"/>
          <a:ext cx="749062" cy="37236"/>
        </a:xfrm>
        <a:custGeom>
          <a:avLst/>
          <a:gdLst/>
          <a:ahLst/>
          <a:cxnLst/>
          <a:rect l="0" t="0" r="0" b="0"/>
          <a:pathLst>
            <a:path>
              <a:moveTo>
                <a:pt x="0" y="18618"/>
              </a:moveTo>
              <a:lnTo>
                <a:pt x="749062" y="186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53273" y="2186428"/>
        <a:ext cx="37453" cy="37453"/>
      </dsp:txXfrm>
    </dsp:sp>
    <dsp:sp modelId="{084D0515-3C36-1245-A3EE-87CB24C9F949}">
      <dsp:nvSpPr>
        <dsp:cNvPr id="0" name=""/>
        <dsp:cNvSpPr/>
      </dsp:nvSpPr>
      <dsp:spPr>
        <a:xfrm>
          <a:off x="3707995" y="116120"/>
          <a:ext cx="1728008" cy="1714502"/>
        </a:xfrm>
        <a:prstGeom prst="ellipse">
          <a:avLst/>
        </a:prstGeom>
        <a:solidFill>
          <a:srgbClr val="D01A37">
            <a:alpha val="2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Team player</a:t>
          </a:r>
          <a:endParaRPr lang="en-US" sz="1600" kern="1200" dirty="0"/>
        </a:p>
      </dsp:txBody>
      <dsp:txXfrm>
        <a:off x="3961056" y="367203"/>
        <a:ext cx="1221886" cy="1212336"/>
      </dsp:txXfrm>
    </dsp:sp>
    <dsp:sp modelId="{5C15663E-3DF6-DD47-BAAD-E92E5CDC3352}">
      <dsp:nvSpPr>
        <dsp:cNvPr id="0" name=""/>
        <dsp:cNvSpPr/>
      </dsp:nvSpPr>
      <dsp:spPr>
        <a:xfrm rot="19800000">
          <a:off x="5269273" y="2802428"/>
          <a:ext cx="738962" cy="37236"/>
        </a:xfrm>
        <a:custGeom>
          <a:avLst/>
          <a:gdLst/>
          <a:ahLst/>
          <a:cxnLst/>
          <a:rect l="0" t="0" r="0" b="0"/>
          <a:pathLst>
            <a:path>
              <a:moveTo>
                <a:pt x="0" y="18618"/>
              </a:moveTo>
              <a:lnTo>
                <a:pt x="738962" y="186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20281" y="2802572"/>
        <a:ext cx="36948" cy="36948"/>
      </dsp:txXfrm>
    </dsp:sp>
    <dsp:sp modelId="{CA1D0381-4364-C54C-83E7-CF2EF9DC6F5A}">
      <dsp:nvSpPr>
        <dsp:cNvPr id="0" name=""/>
        <dsp:cNvSpPr/>
      </dsp:nvSpPr>
      <dsp:spPr>
        <a:xfrm>
          <a:off x="5841505" y="1347903"/>
          <a:ext cx="1728008" cy="1714502"/>
        </a:xfrm>
        <a:prstGeom prst="ellipse">
          <a:avLst/>
        </a:prstGeom>
        <a:solidFill>
          <a:srgbClr val="D01A37">
            <a:alpha val="2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Confidence/Know your limitations</a:t>
          </a:r>
          <a:endParaRPr lang="en-US" sz="1600" kern="1200" dirty="0"/>
        </a:p>
      </dsp:txBody>
      <dsp:txXfrm>
        <a:off x="6094566" y="1598986"/>
        <a:ext cx="1221886" cy="1212336"/>
      </dsp:txXfrm>
    </dsp:sp>
    <dsp:sp modelId="{A6E054ED-54CE-2F41-B82E-3DA9292772C9}">
      <dsp:nvSpPr>
        <dsp:cNvPr id="0" name=""/>
        <dsp:cNvSpPr/>
      </dsp:nvSpPr>
      <dsp:spPr>
        <a:xfrm rot="1800000">
          <a:off x="5269273" y="4034210"/>
          <a:ext cx="738962" cy="37236"/>
        </a:xfrm>
        <a:custGeom>
          <a:avLst/>
          <a:gdLst/>
          <a:ahLst/>
          <a:cxnLst/>
          <a:rect l="0" t="0" r="0" b="0"/>
          <a:pathLst>
            <a:path>
              <a:moveTo>
                <a:pt x="0" y="18618"/>
              </a:moveTo>
              <a:lnTo>
                <a:pt x="738962" y="186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20281" y="4034354"/>
        <a:ext cx="36948" cy="36948"/>
      </dsp:txXfrm>
    </dsp:sp>
    <dsp:sp modelId="{A36AC9F1-DDA4-CF48-A66E-7F12E89C35FF}">
      <dsp:nvSpPr>
        <dsp:cNvPr id="0" name=""/>
        <dsp:cNvSpPr/>
      </dsp:nvSpPr>
      <dsp:spPr>
        <a:xfrm>
          <a:off x="5841505" y="3811468"/>
          <a:ext cx="1728008" cy="1714502"/>
        </a:xfrm>
        <a:prstGeom prst="ellipse">
          <a:avLst/>
        </a:prstGeom>
        <a:solidFill>
          <a:srgbClr val="D01A37">
            <a:alpha val="2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Organisation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Prioritisation</a:t>
          </a:r>
          <a:r>
            <a:rPr lang="en-US" sz="1600" kern="1200" dirty="0" smtClean="0"/>
            <a:t> skills</a:t>
          </a:r>
          <a:endParaRPr lang="en-US" sz="1600" kern="1200" dirty="0"/>
        </a:p>
      </dsp:txBody>
      <dsp:txXfrm>
        <a:off x="6094566" y="4062551"/>
        <a:ext cx="1221886" cy="1212336"/>
      </dsp:txXfrm>
    </dsp:sp>
    <dsp:sp modelId="{C90D1F10-68BF-D64E-9959-6B8DD147D718}">
      <dsp:nvSpPr>
        <dsp:cNvPr id="0" name=""/>
        <dsp:cNvSpPr/>
      </dsp:nvSpPr>
      <dsp:spPr>
        <a:xfrm rot="5400000">
          <a:off x="4197468" y="4650102"/>
          <a:ext cx="749062" cy="37236"/>
        </a:xfrm>
        <a:custGeom>
          <a:avLst/>
          <a:gdLst/>
          <a:ahLst/>
          <a:cxnLst/>
          <a:rect l="0" t="0" r="0" b="0"/>
          <a:pathLst>
            <a:path>
              <a:moveTo>
                <a:pt x="0" y="18618"/>
              </a:moveTo>
              <a:lnTo>
                <a:pt x="749062" y="186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53273" y="4649993"/>
        <a:ext cx="37453" cy="37453"/>
      </dsp:txXfrm>
    </dsp:sp>
    <dsp:sp modelId="{E1DDCC23-12A9-4047-94CC-F61D4771E085}">
      <dsp:nvSpPr>
        <dsp:cNvPr id="0" name=""/>
        <dsp:cNvSpPr/>
      </dsp:nvSpPr>
      <dsp:spPr>
        <a:xfrm>
          <a:off x="3571876" y="5043251"/>
          <a:ext cx="2000246" cy="1714502"/>
        </a:xfrm>
        <a:prstGeom prst="ellipse">
          <a:avLst/>
        </a:prstGeom>
        <a:solidFill>
          <a:srgbClr val="D01A37">
            <a:alpha val="2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Communication</a:t>
          </a:r>
          <a:endParaRPr lang="en-US" sz="1600" kern="1200" dirty="0"/>
        </a:p>
      </dsp:txBody>
      <dsp:txXfrm>
        <a:off x="3864805" y="5294334"/>
        <a:ext cx="1414388" cy="1212336"/>
      </dsp:txXfrm>
    </dsp:sp>
    <dsp:sp modelId="{28571657-856F-7A44-B50A-C6440DFEF820}">
      <dsp:nvSpPr>
        <dsp:cNvPr id="0" name=""/>
        <dsp:cNvSpPr/>
      </dsp:nvSpPr>
      <dsp:spPr>
        <a:xfrm rot="9000000">
          <a:off x="3135763" y="4034210"/>
          <a:ext cx="738962" cy="37236"/>
        </a:xfrm>
        <a:custGeom>
          <a:avLst/>
          <a:gdLst/>
          <a:ahLst/>
          <a:cxnLst/>
          <a:rect l="0" t="0" r="0" b="0"/>
          <a:pathLst>
            <a:path>
              <a:moveTo>
                <a:pt x="0" y="18618"/>
              </a:moveTo>
              <a:lnTo>
                <a:pt x="738962" y="186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86770" y="4034354"/>
        <a:ext cx="36948" cy="36948"/>
      </dsp:txXfrm>
    </dsp:sp>
    <dsp:sp modelId="{0BF37A09-2B7B-DA43-996F-40C266E7FD47}">
      <dsp:nvSpPr>
        <dsp:cNvPr id="0" name=""/>
        <dsp:cNvSpPr/>
      </dsp:nvSpPr>
      <dsp:spPr>
        <a:xfrm>
          <a:off x="1574485" y="3811468"/>
          <a:ext cx="1728008" cy="1714502"/>
        </a:xfrm>
        <a:prstGeom prst="ellipse">
          <a:avLst/>
        </a:prstGeom>
        <a:solidFill>
          <a:srgbClr val="D01A37">
            <a:alpha val="2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Problem solving ability</a:t>
          </a:r>
          <a:endParaRPr lang="en-US" sz="1600" kern="1200" dirty="0"/>
        </a:p>
      </dsp:txBody>
      <dsp:txXfrm>
        <a:off x="1827546" y="4062551"/>
        <a:ext cx="1221886" cy="1212336"/>
      </dsp:txXfrm>
    </dsp:sp>
    <dsp:sp modelId="{F6DBE398-49E9-DA40-90B0-3BF2A2C80472}">
      <dsp:nvSpPr>
        <dsp:cNvPr id="0" name=""/>
        <dsp:cNvSpPr/>
      </dsp:nvSpPr>
      <dsp:spPr>
        <a:xfrm rot="12600000">
          <a:off x="3135763" y="2802428"/>
          <a:ext cx="738962" cy="37236"/>
        </a:xfrm>
        <a:custGeom>
          <a:avLst/>
          <a:gdLst/>
          <a:ahLst/>
          <a:cxnLst/>
          <a:rect l="0" t="0" r="0" b="0"/>
          <a:pathLst>
            <a:path>
              <a:moveTo>
                <a:pt x="0" y="18618"/>
              </a:moveTo>
              <a:lnTo>
                <a:pt x="738962" y="186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86770" y="2802572"/>
        <a:ext cx="36948" cy="36948"/>
      </dsp:txXfrm>
    </dsp:sp>
    <dsp:sp modelId="{EE1EC6FE-B1C5-E745-9B42-C508D677A8DB}">
      <dsp:nvSpPr>
        <dsp:cNvPr id="0" name=""/>
        <dsp:cNvSpPr/>
      </dsp:nvSpPr>
      <dsp:spPr>
        <a:xfrm>
          <a:off x="1574485" y="1347903"/>
          <a:ext cx="1728008" cy="1714502"/>
        </a:xfrm>
        <a:prstGeom prst="ellipse">
          <a:avLst/>
        </a:prstGeom>
        <a:solidFill>
          <a:srgbClr val="D01A37">
            <a:alpha val="2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Enthusiastic</a:t>
          </a:r>
          <a:endParaRPr lang="en-US" sz="1600" kern="1200" dirty="0"/>
        </a:p>
      </dsp:txBody>
      <dsp:txXfrm>
        <a:off x="1827546" y="1598986"/>
        <a:ext cx="1221886" cy="1212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ADE83-51B1-2943-917A-A95766F99D84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3034B-BD69-BB48-B8C3-217E52B9D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6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was given the title</a:t>
            </a:r>
            <a:r>
              <a:rPr lang="en-US" baseline="0" dirty="0" smtClean="0"/>
              <a:t> Life as an fY1</a:t>
            </a:r>
          </a:p>
          <a:p>
            <a:r>
              <a:rPr lang="en-US" baseline="0" dirty="0" smtClean="0"/>
              <a:t>NI I went to Northern Ireland</a:t>
            </a:r>
          </a:p>
          <a:p>
            <a:r>
              <a:rPr lang="en-US" baseline="0" dirty="0" smtClean="0"/>
              <a:t>Give you guys some insight in to the </a:t>
            </a:r>
            <a:r>
              <a:rPr lang="en-US" baseline="0" dirty="0" err="1" smtClean="0"/>
              <a:t>realitiy</a:t>
            </a:r>
            <a:r>
              <a:rPr lang="en-US" baseline="0" dirty="0" smtClean="0"/>
              <a:t> of a job</a:t>
            </a:r>
          </a:p>
          <a:p>
            <a:r>
              <a:rPr lang="en-US" dirty="0" smtClean="0"/>
              <a:t>Name,</a:t>
            </a:r>
            <a:endParaRPr lang="en-US" baseline="0" dirty="0" smtClean="0"/>
          </a:p>
          <a:p>
            <a:r>
              <a:rPr lang="en-US" baseline="0" dirty="0" smtClean="0"/>
              <a:t>Finishing </a:t>
            </a:r>
          </a:p>
          <a:p>
            <a:r>
              <a:rPr lang="en-US" baseline="0" dirty="0" smtClean="0"/>
              <a:t>The realities of the job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034B-BD69-BB48-B8C3-217E52B9DC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034B-BD69-BB48-B8C3-217E52B9DC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51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of</a:t>
            </a:r>
            <a:r>
              <a:rPr lang="en-US" baseline="0" dirty="0" smtClean="0"/>
              <a:t> stress</a:t>
            </a:r>
          </a:p>
          <a:p>
            <a:r>
              <a:rPr lang="en-US" baseline="0" dirty="0" smtClean="0"/>
              <a:t>Sometimes want to quit</a:t>
            </a:r>
          </a:p>
          <a:p>
            <a:r>
              <a:rPr lang="en-US" baseline="0" dirty="0" smtClean="0"/>
              <a:t>Ring up the ward</a:t>
            </a:r>
          </a:p>
          <a:p>
            <a:r>
              <a:rPr lang="en-US" baseline="0" dirty="0" smtClean="0"/>
              <a:t>Making mistakes and crying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034B-BD69-BB48-B8C3-217E52B9DC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10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always someone there to ask for help!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034B-BD69-BB48-B8C3-217E52B9DC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Thrown in at the deep end</a:t>
            </a:r>
          </a:p>
          <a:p>
            <a:r>
              <a:rPr lang="en-US" dirty="0" smtClean="0"/>
              <a:t>Front line. Speak</a:t>
            </a:r>
            <a:r>
              <a:rPr lang="en-US" baseline="0" dirty="0" smtClean="0"/>
              <a:t> about those first few days. </a:t>
            </a:r>
            <a:endParaRPr lang="en-US" dirty="0" smtClean="0"/>
          </a:p>
          <a:p>
            <a:r>
              <a:rPr lang="en-US" dirty="0" smtClean="0"/>
              <a:t>People now look to you.</a:t>
            </a:r>
            <a:r>
              <a:rPr lang="en-US" baseline="0" dirty="0" smtClean="0"/>
              <a:t> As a medical student</a:t>
            </a:r>
          </a:p>
          <a:p>
            <a:r>
              <a:rPr lang="en-US" baseline="0" dirty="0" smtClean="0"/>
              <a:t>Confidence improves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Story that made me question …what I learnt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Story reason why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034B-BD69-BB48-B8C3-217E52B9DC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4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Consultant ward round</a:t>
            </a:r>
          </a:p>
          <a:p>
            <a:r>
              <a:rPr lang="en-US" dirty="0" smtClean="0"/>
              <a:t>Letter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Gos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034B-BD69-BB48-B8C3-217E52B9D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6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Histories</a:t>
            </a:r>
            <a:r>
              <a:rPr lang="en-US" baseline="0" dirty="0" smtClean="0"/>
              <a:t> and examinations</a:t>
            </a:r>
          </a:p>
          <a:p>
            <a:r>
              <a:rPr lang="en-US" baseline="0" dirty="0" smtClean="0"/>
              <a:t>My first job in MAU – admitting </a:t>
            </a:r>
            <a:r>
              <a:rPr lang="en-US" baseline="0" smtClean="0"/>
              <a:t>medical patients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034B-BD69-BB48-B8C3-217E52B9DC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9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Histories</a:t>
            </a:r>
            <a:r>
              <a:rPr lang="en-US" baseline="0" dirty="0" smtClean="0"/>
              <a:t> and examinations</a:t>
            </a:r>
          </a:p>
          <a:p>
            <a:r>
              <a:rPr lang="en-US" baseline="0" dirty="0" smtClean="0"/>
              <a:t>My first job in MAU – admitting </a:t>
            </a:r>
            <a:r>
              <a:rPr lang="en-US" baseline="0" smtClean="0"/>
              <a:t>medical patients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034B-BD69-BB48-B8C3-217E52B9DC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9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Histories</a:t>
            </a:r>
            <a:r>
              <a:rPr lang="en-US" baseline="0" dirty="0" smtClean="0"/>
              <a:t> and examinations</a:t>
            </a:r>
          </a:p>
          <a:p>
            <a:r>
              <a:rPr lang="en-US" baseline="0" dirty="0" smtClean="0"/>
              <a:t>My first job in MAU – admitting </a:t>
            </a:r>
            <a:r>
              <a:rPr lang="en-US" baseline="0" smtClean="0"/>
              <a:t>medical patients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034B-BD69-BB48-B8C3-217E52B9DC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93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Histories</a:t>
            </a:r>
            <a:r>
              <a:rPr lang="en-US" baseline="0" dirty="0" smtClean="0"/>
              <a:t> and examinations</a:t>
            </a:r>
          </a:p>
          <a:p>
            <a:r>
              <a:rPr lang="en-US" baseline="0" dirty="0" smtClean="0"/>
              <a:t>My first job in MAU – admitting </a:t>
            </a:r>
            <a:r>
              <a:rPr lang="en-US" baseline="0" smtClean="0"/>
              <a:t>medical patients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034B-BD69-BB48-B8C3-217E52B9DC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9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Histories</a:t>
            </a:r>
            <a:r>
              <a:rPr lang="en-US" baseline="0" dirty="0" smtClean="0"/>
              <a:t> and examinations</a:t>
            </a:r>
          </a:p>
          <a:p>
            <a:r>
              <a:rPr lang="en-US" baseline="0" dirty="0" smtClean="0"/>
              <a:t>My first job in MAU – admitting </a:t>
            </a:r>
            <a:r>
              <a:rPr lang="en-US" baseline="0" smtClean="0"/>
              <a:t>medical patients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034B-BD69-BB48-B8C3-217E52B9DC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93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Histories</a:t>
            </a:r>
            <a:r>
              <a:rPr lang="en-US" baseline="0" dirty="0" smtClean="0"/>
              <a:t> and examinations</a:t>
            </a:r>
          </a:p>
          <a:p>
            <a:r>
              <a:rPr lang="en-US" baseline="0" dirty="0" smtClean="0"/>
              <a:t>My first job in MAU – admitting </a:t>
            </a:r>
            <a:r>
              <a:rPr lang="en-US" baseline="0" smtClean="0"/>
              <a:t>medical patients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034B-BD69-BB48-B8C3-217E52B9DC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9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2B-4BE5-C940-9D01-F12326C234EE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C98A-90BD-3A4D-9E4C-B74EF42D9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0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2B-4BE5-C940-9D01-F12326C234EE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C98A-90BD-3A4D-9E4C-B74EF42D9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2B-4BE5-C940-9D01-F12326C234EE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C98A-90BD-3A4D-9E4C-B74EF42D9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7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2B-4BE5-C940-9D01-F12326C234EE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C98A-90BD-3A4D-9E4C-B74EF42D9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2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2B-4BE5-C940-9D01-F12326C234EE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C98A-90BD-3A4D-9E4C-B74EF42D9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0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2B-4BE5-C940-9D01-F12326C234EE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C98A-90BD-3A4D-9E4C-B74EF42D9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7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2B-4BE5-C940-9D01-F12326C234EE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C98A-90BD-3A4D-9E4C-B74EF42D9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3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2B-4BE5-C940-9D01-F12326C234EE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C98A-90BD-3A4D-9E4C-B74EF42D9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2B-4BE5-C940-9D01-F12326C234EE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C98A-90BD-3A4D-9E4C-B74EF42D9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5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2B-4BE5-C940-9D01-F12326C234EE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C98A-90BD-3A4D-9E4C-B74EF42D9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5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A2B-4BE5-C940-9D01-F12326C234EE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C98A-90BD-3A4D-9E4C-B74EF42D9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6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75A2B-4BE5-C940-9D01-F12326C234EE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C98A-90BD-3A4D-9E4C-B74EF42D9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Life as an FY1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6407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By </a:t>
            </a:r>
            <a:r>
              <a:rPr lang="en-US" dirty="0" err="1" smtClean="0">
                <a:solidFill>
                  <a:schemeClr val="tx1"/>
                </a:solidFill>
                <a:latin typeface="American Typewriter"/>
                <a:cs typeface="American Typewriter"/>
              </a:rPr>
              <a:t>Dr</a:t>
            </a:r>
            <a:r>
              <a:rPr lang="en-US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 Rebecca Irwin</a:t>
            </a:r>
            <a:endParaRPr lang="en-US" dirty="0"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0902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reys-anatomy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r="118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14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junior doctor with elderly pati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" b="4287"/>
          <a:stretch>
            <a:fillRect/>
          </a:stretch>
        </p:blipFill>
        <p:spPr>
          <a:xfrm rot="20864631">
            <a:off x="-471772" y="495088"/>
            <a:ext cx="10320959" cy="56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924586"/>
              </p:ext>
            </p:extLst>
          </p:nvPr>
        </p:nvGraphicFramePr>
        <p:xfrm>
          <a:off x="1" y="-15876"/>
          <a:ext cx="9144000" cy="687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5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3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2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graduation phot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r="9606" b="5092"/>
          <a:stretch/>
        </p:blipFill>
        <p:spPr>
          <a:xfrm rot="20525019">
            <a:off x="-894581" y="330065"/>
            <a:ext cx="7856563" cy="6284127"/>
          </a:xfrm>
          <a:prstGeom prst="rect">
            <a:avLst/>
          </a:prstGeom>
        </p:spPr>
      </p:pic>
      <p:pic>
        <p:nvPicPr>
          <p:cNvPr id="4" name="Picture 3" descr="group phot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539" r="-23033" b="17943"/>
          <a:stretch/>
        </p:blipFill>
        <p:spPr>
          <a:xfrm rot="557608">
            <a:off x="3633280" y="1027969"/>
            <a:ext cx="7156800" cy="60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9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junior doctors on rounds with consult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954">
            <a:off x="-133478" y="320675"/>
            <a:ext cx="5959012" cy="3584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junior doctors on rounds with consult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954">
            <a:off x="-133478" y="320675"/>
            <a:ext cx="5959012" cy="3584575"/>
          </a:xfrm>
          <a:prstGeom prst="rect">
            <a:avLst/>
          </a:prstGeom>
        </p:spPr>
      </p:pic>
      <p:pic>
        <p:nvPicPr>
          <p:cNvPr id="8" name="Picture 7" descr="operatign theat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924">
            <a:off x="4986314" y="3814249"/>
            <a:ext cx="4608720" cy="25911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junior doctors on rounds with consult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954">
            <a:off x="-133478" y="320675"/>
            <a:ext cx="5959012" cy="3584575"/>
          </a:xfrm>
          <a:prstGeom prst="rect">
            <a:avLst/>
          </a:prstGeom>
        </p:spPr>
      </p:pic>
      <p:pic>
        <p:nvPicPr>
          <p:cNvPr id="8" name="Picture 7" descr="operatign theat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924">
            <a:off x="4986314" y="3814249"/>
            <a:ext cx="4608720" cy="2591125"/>
          </a:xfrm>
          <a:prstGeom prst="rect">
            <a:avLst/>
          </a:prstGeom>
        </p:spPr>
      </p:pic>
      <p:pic>
        <p:nvPicPr>
          <p:cNvPr id="4" name="Content Placeholder 3" descr="Phlebotomy Technician drawing blood.jpg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97" b="-3797"/>
          <a:stretch/>
        </p:blipFill>
        <p:spPr>
          <a:xfrm rot="20548031">
            <a:off x="190120" y="3793904"/>
            <a:ext cx="5230457" cy="2876550"/>
          </a:xfrm>
        </p:spPr>
      </p:pic>
    </p:spTree>
    <p:extLst>
      <p:ext uri="{BB962C8B-B14F-4D97-AF65-F5344CB8AC3E}">
        <p14:creationId xmlns:p14="http://schemas.microsoft.com/office/powerpoint/2010/main" val="26165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junior doctors on rounds with consult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954">
            <a:off x="-133478" y="320675"/>
            <a:ext cx="5959012" cy="3584575"/>
          </a:xfrm>
          <a:prstGeom prst="rect">
            <a:avLst/>
          </a:prstGeom>
        </p:spPr>
      </p:pic>
      <p:pic>
        <p:nvPicPr>
          <p:cNvPr id="8" name="Picture 7" descr="operatign theat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924">
            <a:off x="4986314" y="3814249"/>
            <a:ext cx="4608720" cy="2591125"/>
          </a:xfrm>
          <a:prstGeom prst="rect">
            <a:avLst/>
          </a:prstGeom>
        </p:spPr>
      </p:pic>
      <p:pic>
        <p:nvPicPr>
          <p:cNvPr id="4" name="Content Placeholder 3" descr="Phlebotomy Technician drawing blood.jpg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97" b="-3797"/>
          <a:stretch/>
        </p:blipFill>
        <p:spPr>
          <a:xfrm rot="20548031">
            <a:off x="190120" y="3793904"/>
            <a:ext cx="5230457" cy="2876550"/>
          </a:xfrm>
        </p:spPr>
      </p:pic>
      <p:pic>
        <p:nvPicPr>
          <p:cNvPr id="10" name="Picture 9" descr="paper wor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074">
            <a:off x="5186679" y="132081"/>
            <a:ext cx="4131945" cy="27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junior doctors on rounds with consult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954">
            <a:off x="-133478" y="320675"/>
            <a:ext cx="5959012" cy="3584575"/>
          </a:xfrm>
          <a:prstGeom prst="rect">
            <a:avLst/>
          </a:prstGeom>
        </p:spPr>
      </p:pic>
      <p:pic>
        <p:nvPicPr>
          <p:cNvPr id="8" name="Picture 7" descr="operatign theat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924">
            <a:off x="4986314" y="3814249"/>
            <a:ext cx="4608720" cy="2591125"/>
          </a:xfrm>
          <a:prstGeom prst="rect">
            <a:avLst/>
          </a:prstGeom>
        </p:spPr>
      </p:pic>
      <p:pic>
        <p:nvPicPr>
          <p:cNvPr id="4" name="Content Placeholder 3" descr="Phlebotomy Technician drawing blood.jpg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97" b="-3797"/>
          <a:stretch/>
        </p:blipFill>
        <p:spPr>
          <a:xfrm rot="20548031">
            <a:off x="190120" y="3793904"/>
            <a:ext cx="5230457" cy="2876550"/>
          </a:xfrm>
        </p:spPr>
      </p:pic>
      <p:pic>
        <p:nvPicPr>
          <p:cNvPr id="10" name="Picture 9" descr="paper wor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074">
            <a:off x="5186679" y="132081"/>
            <a:ext cx="4131945" cy="2754630"/>
          </a:xfrm>
          <a:prstGeom prst="rect">
            <a:avLst/>
          </a:prstGeom>
        </p:spPr>
      </p:pic>
      <p:pic>
        <p:nvPicPr>
          <p:cNvPr id="9" name="Picture 8" descr="telephone fy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293">
            <a:off x="3068673" y="1834509"/>
            <a:ext cx="4954345" cy="27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junior doctors on rounds with consult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954">
            <a:off x="-133478" y="320675"/>
            <a:ext cx="5959012" cy="3584575"/>
          </a:xfrm>
          <a:prstGeom prst="rect">
            <a:avLst/>
          </a:prstGeom>
        </p:spPr>
      </p:pic>
      <p:pic>
        <p:nvPicPr>
          <p:cNvPr id="8" name="Picture 7" descr="operatign theat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924">
            <a:off x="4986314" y="3814249"/>
            <a:ext cx="4608720" cy="2591125"/>
          </a:xfrm>
          <a:prstGeom prst="rect">
            <a:avLst/>
          </a:prstGeom>
        </p:spPr>
      </p:pic>
      <p:pic>
        <p:nvPicPr>
          <p:cNvPr id="4" name="Content Placeholder 3" descr="Phlebotomy Technician drawing blood.jpg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97" b="-3797"/>
          <a:stretch/>
        </p:blipFill>
        <p:spPr>
          <a:xfrm rot="20548031">
            <a:off x="190120" y="3793904"/>
            <a:ext cx="5230457" cy="2876550"/>
          </a:xfrm>
        </p:spPr>
      </p:pic>
      <p:pic>
        <p:nvPicPr>
          <p:cNvPr id="10" name="Picture 9" descr="paper wor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074">
            <a:off x="5186679" y="132081"/>
            <a:ext cx="4131945" cy="2754630"/>
          </a:xfrm>
          <a:prstGeom prst="rect">
            <a:avLst/>
          </a:prstGeom>
        </p:spPr>
      </p:pic>
      <p:pic>
        <p:nvPicPr>
          <p:cNvPr id="9" name="Picture 8" descr="telephone fy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293">
            <a:off x="3068673" y="1834509"/>
            <a:ext cx="4954345" cy="27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22767</TotalTime>
  <Words>214</Words>
  <Application>Microsoft Office PowerPoint</Application>
  <PresentationFormat>On-screen Show (4:3)</PresentationFormat>
  <Paragraphs>60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American Typewriter</vt:lpstr>
      <vt:lpstr>Arial</vt:lpstr>
      <vt:lpstr>Calibri</vt:lpstr>
      <vt:lpstr>Office Theme</vt:lpstr>
      <vt:lpstr>Life as an FY1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Aberdeen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as an FY1</dc:title>
  <dc:creator>rebecca Irwin</dc:creator>
  <cp:lastModifiedBy>Horsfield, Hannah</cp:lastModifiedBy>
  <cp:revision>31</cp:revision>
  <dcterms:created xsi:type="dcterms:W3CDTF">2017-06-08T13:25:28Z</dcterms:created>
  <dcterms:modified xsi:type="dcterms:W3CDTF">2017-06-24T12:19:10Z</dcterms:modified>
</cp:coreProperties>
</file>