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61" r:id="rId9"/>
    <p:sldId id="262" r:id="rId10"/>
    <p:sldId id="276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82"/>
    <p:restoredTop sz="94629"/>
  </p:normalViewPr>
  <p:slideViewPr>
    <p:cSldViewPr snapToGrid="0" snapToObjects="1">
      <p:cViewPr varScale="1">
        <p:scale>
          <a:sx n="61" d="100"/>
          <a:sy n="61" d="100"/>
        </p:scale>
        <p:origin x="183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28043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508000" y="51816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508000" y="3009900"/>
            <a:ext cx="11988800" cy="203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508000" y="5562600"/>
            <a:ext cx="11988800" cy="8255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xfrm>
            <a:off x="12154001" y="8763000"/>
            <a:ext cx="342901" cy="3683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body" sz="quarter" idx="13"/>
          </p:nvPr>
        </p:nvSpPr>
        <p:spPr>
          <a:xfrm>
            <a:off x="508000" y="5918200"/>
            <a:ext cx="11988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30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4"/>
          </p:nvPr>
        </p:nvSpPr>
        <p:spPr>
          <a:xfrm>
            <a:off x="1270000" y="4298950"/>
            <a:ext cx="10464800" cy="6223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3600"/>
            </a:lvl1pPr>
          </a:lstStyle>
          <a:p>
            <a:r>
              <a:t>“Type a quote here.” </a:t>
            </a:r>
          </a:p>
        </p:txBody>
      </p:sp>
      <p:sp>
        <p:nvSpPr>
          <p:cNvPr id="107" name="Shape 1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hape 1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pic" idx="13"/>
          </p:nvPr>
        </p:nvSpPr>
        <p:spPr>
          <a:xfrm>
            <a:off x="622300" y="1181100"/>
            <a:ext cx="11760200" cy="5676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508000" y="7099300"/>
            <a:ext cx="11988800" cy="1117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sz="quarter" idx="1"/>
          </p:nvPr>
        </p:nvSpPr>
        <p:spPr>
          <a:xfrm>
            <a:off x="508000" y="8267700"/>
            <a:ext cx="119888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/>
          </p:nvPr>
        </p:nvSpPr>
        <p:spPr>
          <a:xfrm>
            <a:off x="508000" y="3860800"/>
            <a:ext cx="11988800" cy="203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pic" sz="half" idx="13"/>
          </p:nvPr>
        </p:nvSpPr>
        <p:spPr>
          <a:xfrm>
            <a:off x="6805519" y="981849"/>
            <a:ext cx="5575301" cy="75311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508000" y="2400300"/>
            <a:ext cx="5829300" cy="60706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508000" y="1168400"/>
            <a:ext cx="5829300" cy="8382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508000" y="2578100"/>
            <a:ext cx="1199729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Shape 5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3" name="Shape 5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3" name="Shape 63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6" name="Shape 66"/>
          <p:cNvSpPr>
            <a:spLocks noGrp="1"/>
          </p:cNvSpPr>
          <p:nvPr>
            <p:ph type="body" idx="1"/>
          </p:nvPr>
        </p:nvSpPr>
        <p:spPr>
          <a:xfrm>
            <a:off x="508000" y="3035300"/>
            <a:ext cx="11988800" cy="57277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508000" y="25781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5" name="Shape 75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6" name="Shape 76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sz="half" idx="13"/>
          </p:nvPr>
        </p:nvSpPr>
        <p:spPr>
          <a:xfrm>
            <a:off x="620619" y="2994799"/>
            <a:ext cx="5524501" cy="5524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Shape 79"/>
          <p:cNvSpPr>
            <a:spLocks noGrp="1"/>
          </p:cNvSpPr>
          <p:nvPr>
            <p:ph type="body" sz="half" idx="1"/>
          </p:nvPr>
        </p:nvSpPr>
        <p:spPr>
          <a:xfrm>
            <a:off x="6781800" y="2971800"/>
            <a:ext cx="5727700" cy="55245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1pPr>
            <a:lvl2pPr marL="7366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2pPr>
            <a:lvl3pPr marL="11049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3pPr>
            <a:lvl4pPr marL="14732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4pPr>
            <a:lvl5pPr marL="1841500" indent="-368300">
              <a:spcBef>
                <a:spcPts val="3200"/>
              </a:spcBef>
              <a:buSzPct val="30000"/>
              <a:buFont typeface="Zapf Dingbats"/>
              <a:buBlip>
                <a:blip r:embed="rId2"/>
              </a:buBlip>
              <a:defRPr sz="3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hape 8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pic" sz="quarter" idx="13"/>
          </p:nvPr>
        </p:nvSpPr>
        <p:spPr>
          <a:xfrm>
            <a:off x="6654800" y="977900"/>
            <a:ext cx="5727700" cy="3606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sz="quarter" idx="14"/>
          </p:nvPr>
        </p:nvSpPr>
        <p:spPr>
          <a:xfrm>
            <a:off x="6654800" y="5003800"/>
            <a:ext cx="5727700" cy="36449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sz="half" idx="15"/>
          </p:nvPr>
        </p:nvSpPr>
        <p:spPr>
          <a:xfrm>
            <a:off x="620619" y="975499"/>
            <a:ext cx="5575301" cy="7670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08000" y="9245597"/>
            <a:ext cx="11988800" cy="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Shape 3"/>
          <p:cNvSpPr/>
          <p:nvPr/>
        </p:nvSpPr>
        <p:spPr>
          <a:xfrm>
            <a:off x="508000" y="508000"/>
            <a:ext cx="11988800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extrusionOk="0">
                <a:moveTo>
                  <a:pt x="0" y="0"/>
                </a:moveTo>
                <a:lnTo>
                  <a:pt x="21600" y="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508000" y="977900"/>
            <a:ext cx="11988800" cy="778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508000" y="596900"/>
            <a:ext cx="1198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12166701" y="8763000"/>
            <a:ext cx="342901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l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0" i="0" u="none" strike="noStrike" cap="all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191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1pPr>
      <a:lvl2pPr marL="8382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2pPr>
      <a:lvl3pPr marL="12573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3pPr>
      <a:lvl4pPr marL="16764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4pPr>
      <a:lvl5pPr marL="20955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5pPr>
      <a:lvl6pPr marL="25146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6pPr>
      <a:lvl7pPr marL="29337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7pPr>
      <a:lvl8pPr marL="33528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8pPr>
      <a:lvl9pPr marL="3771900" marR="0" indent="-4191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30000"/>
        <a:buFontTx/>
        <a:buBlip>
          <a:blip r:embed="rId15"/>
        </a:buBlip>
        <a:tabLst/>
        <a:defRPr sz="3400" b="0" i="0" u="none" strike="noStrike" cap="none" spc="0" baseline="0">
          <a:ln>
            <a:noFill/>
          </a:ln>
          <a:solidFill>
            <a:srgbClr val="60606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ctrTitle"/>
          </p:nvPr>
        </p:nvSpPr>
        <p:spPr>
          <a:xfrm>
            <a:off x="508000" y="3009900"/>
            <a:ext cx="8114408" cy="2032000"/>
          </a:xfrm>
          <a:prstGeom prst="rect">
            <a:avLst/>
          </a:prstGeom>
        </p:spPr>
        <p:txBody>
          <a:bodyPr/>
          <a:lstStyle/>
          <a:p>
            <a:r>
              <a:t>It’s a big wide world out there</a:t>
            </a:r>
          </a:p>
        </p:txBody>
      </p:sp>
      <p:sp>
        <p:nvSpPr>
          <p:cNvPr id="132" name="Shape 132"/>
          <p:cNvSpPr>
            <a:spLocks noGrp="1"/>
          </p:cNvSpPr>
          <p:nvPr>
            <p:ph type="subTitle" sz="quarter" idx="1"/>
          </p:nvPr>
        </p:nvSpPr>
        <p:spPr>
          <a:xfrm>
            <a:off x="508000" y="5562600"/>
            <a:ext cx="8519766" cy="2678411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r>
              <a:rPr dirty="0"/>
              <a:t>A personal </a:t>
            </a:r>
            <a:r>
              <a:rPr dirty="0" smtClean="0"/>
              <a:t>reflection</a:t>
            </a:r>
            <a:endParaRPr lang="en-GB" dirty="0" smtClean="0"/>
          </a:p>
          <a:p>
            <a:r>
              <a:rPr lang="en-GB" dirty="0" smtClean="0"/>
              <a:t>One medical career – this is my story</a:t>
            </a:r>
            <a:endParaRPr dirty="0"/>
          </a:p>
          <a:p>
            <a:endParaRPr dirty="0"/>
          </a:p>
          <a:p>
            <a:r>
              <a:rPr dirty="0"/>
              <a:t>James Campbell</a:t>
            </a:r>
          </a:p>
          <a:p>
            <a:r>
              <a:rPr dirty="0"/>
              <a:t>Surgeon Captain RN (Retired)</a:t>
            </a:r>
          </a:p>
          <a:p>
            <a:r>
              <a:rPr dirty="0"/>
              <a:t>Now semi-retired General Surgeon in the Highlands and Islands</a:t>
            </a:r>
          </a:p>
        </p:txBody>
      </p:sp>
      <p:pic>
        <p:nvPicPr>
          <p:cNvPr id="133" name="Naval Crow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7605" y="2768600"/>
            <a:ext cx="2322287" cy="203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Wasn’t it all such fun</a:t>
            </a:r>
          </a:p>
        </p:txBody>
      </p:sp>
      <p:pic>
        <p:nvPicPr>
          <p:cNvPr id="139" name="Img 0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07628" y="2696299"/>
            <a:ext cx="1952169" cy="2379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Img 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2875" y="2755602"/>
            <a:ext cx="1587501" cy="226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Unknown-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01625" y="2755602"/>
            <a:ext cx="3594101" cy="2260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g 015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45653" y="5428853"/>
            <a:ext cx="3906045" cy="257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g 023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476942" y="5428853"/>
            <a:ext cx="3399366" cy="25788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g 21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258200" y="5517965"/>
            <a:ext cx="1851025" cy="266802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3705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Fert operatin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Royal Navy</a:t>
            </a:r>
          </a:p>
        </p:txBody>
      </p:sp>
      <p:sp>
        <p:nvSpPr>
          <p:cNvPr id="161" name="Shape 1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Si vis pacem, para bellum</a:t>
            </a:r>
          </a:p>
        </p:txBody>
      </p:sp>
      <p:pic>
        <p:nvPicPr>
          <p:cNvPr id="162" name="Royal_Navy_Banner_0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5139" y="804862"/>
            <a:ext cx="5280213" cy="25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s-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11925" y="804862"/>
            <a:ext cx="3842614" cy="25570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s-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88211" y="3705223"/>
            <a:ext cx="4990007" cy="3290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250792" y="3790156"/>
            <a:ext cx="4368906" cy="312064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508000" y="7787148"/>
            <a:ext cx="11988800" cy="42975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90727">
              <a:defRPr sz="5376"/>
            </a:lvl1pPr>
          </a:lstStyle>
          <a:p>
            <a:r>
              <a:rPr sz="4800" dirty="0"/>
              <a:t>royal marines </a:t>
            </a:r>
            <a:r>
              <a:rPr lang="en-GB" sz="4800" dirty="0" smtClean="0"/>
              <a:t>just dropping in</a:t>
            </a:r>
            <a:endParaRPr sz="4800" dirty="0"/>
          </a:p>
        </p:txBody>
      </p:sp>
      <p:sp>
        <p:nvSpPr>
          <p:cNvPr id="168" name="Shape 1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 Mare, Per Terram</a:t>
            </a:r>
          </a:p>
        </p:txBody>
      </p:sp>
      <p:pic>
        <p:nvPicPr>
          <p:cNvPr id="169" name="images-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2867" y="834775"/>
            <a:ext cx="4340852" cy="325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s-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58844" y="834775"/>
            <a:ext cx="4340852" cy="325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s-7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53967" y="3207990"/>
            <a:ext cx="4251439" cy="36869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549148">
              <a:defRPr sz="6016"/>
            </a:lvl1pPr>
          </a:lstStyle>
          <a:p>
            <a:r>
              <a:t>The Royal Army Medical Corps</a:t>
            </a:r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 arduis fidelis</a:t>
            </a:r>
          </a:p>
        </p:txBody>
      </p:sp>
      <p:pic>
        <p:nvPicPr>
          <p:cNvPr id="175" name="images-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500" y="551578"/>
            <a:ext cx="4908199" cy="2431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Army parachut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5821" y="513726"/>
            <a:ext cx="3450115" cy="25067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s-12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6339" y="3524323"/>
            <a:ext cx="3569079" cy="2746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icture 090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29209" y="3261998"/>
            <a:ext cx="4361556" cy="32711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Royal Air Force</a:t>
            </a:r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 Ardua ad Astra</a:t>
            </a:r>
          </a:p>
        </p:txBody>
      </p:sp>
      <p:pic>
        <p:nvPicPr>
          <p:cNvPr id="182" name="images-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2280" y="965844"/>
            <a:ext cx="3961951" cy="26364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s-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0463" y="3876982"/>
            <a:ext cx="5070217" cy="3042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KAF-06-021-OUT-UNC- 033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031758" y="948883"/>
            <a:ext cx="5127438" cy="26705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over the rive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04782" y="3858194"/>
            <a:ext cx="3980341" cy="29852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10000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DSCF1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TOF compoun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Basra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Somewhere out there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Medicine is a close community but a broad parish</a:t>
            </a:r>
          </a:p>
          <a:p>
            <a:r>
              <a:rPr lang="en-US" dirty="0" smtClean="0"/>
              <a:t>Your personal combination of skills and enthusiasms will be unique</a:t>
            </a:r>
          </a:p>
          <a:p>
            <a:r>
              <a:rPr lang="en-US" dirty="0" smtClean="0"/>
              <a:t>Nobody really knows the shape of medicine in the future</a:t>
            </a:r>
          </a:p>
          <a:p>
            <a:r>
              <a:rPr lang="en-US" dirty="0" smtClean="0"/>
              <a:t>There is a niche out there just for you</a:t>
            </a:r>
          </a:p>
          <a:p>
            <a:pPr lvl="1"/>
            <a:r>
              <a:rPr lang="en-US" dirty="0" smtClean="0"/>
              <a:t>All you have to do is look for it</a:t>
            </a:r>
          </a:p>
        </p:txBody>
      </p:sp>
    </p:spTree>
    <p:extLst>
      <p:ext uri="{BB962C8B-B14F-4D97-AF65-F5344CB8AC3E}">
        <p14:creationId xmlns:p14="http://schemas.microsoft.com/office/powerpoint/2010/main" val="20623176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It’s a big wide world out there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Embrace everything at medical school</a:t>
            </a:r>
          </a:p>
          <a:p>
            <a:pPr>
              <a:buBlip>
                <a:blip r:embed="rId2"/>
              </a:buBlip>
            </a:pPr>
            <a:r>
              <a:t>Be interested in things to be interesting yourself</a:t>
            </a:r>
          </a:p>
          <a:p>
            <a:pPr>
              <a:buBlip>
                <a:blip r:embed="rId2"/>
              </a:buBlip>
            </a:pPr>
            <a:r>
              <a:t>Consider all the options and explore every avenue</a:t>
            </a:r>
          </a:p>
          <a:p>
            <a:pPr>
              <a:buBlip>
                <a:blip r:embed="rId2"/>
              </a:buBlip>
            </a:pPr>
            <a:r>
              <a:t>Somewhere out there is a niche just for you</a:t>
            </a:r>
          </a:p>
        </p:txBody>
      </p:sp>
      <p:pic>
        <p:nvPicPr>
          <p:cNvPr id="197" name="Comforting hand By Lt G Fraser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3686173"/>
            <a:ext cx="5892800" cy="4419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597" r="5597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592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urgery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one short, fat scotsman’s journey</a:t>
            </a:r>
          </a:p>
        </p:txBody>
      </p:sp>
      <p:sp>
        <p:nvSpPr>
          <p:cNvPr id="138" name="Shape 138"/>
          <p:cNvSpPr>
            <a:spLocks noGrp="1"/>
          </p:cNvSpPr>
          <p:nvPr>
            <p:ph type="body" sz="half" idx="1"/>
          </p:nvPr>
        </p:nvSpPr>
        <p:spPr>
          <a:xfrm>
            <a:off x="508000" y="3035300"/>
            <a:ext cx="6909346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rPr dirty="0"/>
              <a:t>Failed university applicant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rPr dirty="0"/>
              <a:t>Got in by the skin of my teeth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rPr dirty="0" smtClean="0"/>
              <a:t>Loved </a:t>
            </a:r>
            <a:r>
              <a:rPr dirty="0"/>
              <a:t>medical school, loved </a:t>
            </a:r>
            <a:r>
              <a:rPr lang="en-GB" dirty="0" smtClean="0"/>
              <a:t>surgical </a:t>
            </a:r>
            <a:r>
              <a:rPr dirty="0" smtClean="0"/>
              <a:t>specialist </a:t>
            </a:r>
            <a:r>
              <a:rPr dirty="0"/>
              <a:t>training, loved the military bit and all its challenges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rPr lang="en-US" dirty="0" smtClean="0"/>
              <a:t>Always seeking something different - there is more to life than medicine!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rPr dirty="0" smtClean="0"/>
              <a:t>40 </a:t>
            </a:r>
            <a:r>
              <a:rPr dirty="0"/>
              <a:t>years on, too old, too slow and too fat for the Royal Marines but loving life in the remote hospitals of Scotland</a:t>
            </a:r>
          </a:p>
        </p:txBody>
      </p:sp>
      <p:pic>
        <p:nvPicPr>
          <p:cNvPr id="139" name="Camp Gib haircu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96237" y="3046014"/>
            <a:ext cx="3614494" cy="56173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joys of Medical School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sz="half" idx="1"/>
          </p:nvPr>
        </p:nvSpPr>
        <p:spPr>
          <a:xfrm>
            <a:off x="508000" y="3035300"/>
            <a:ext cx="7364264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It’s all news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There is so much of it and it is really interesting 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You never know when it is going to come in useful, what is going to ring your bells or fire your rockets</a:t>
            </a:r>
          </a:p>
          <a:p>
            <a:pPr marL="393954" indent="-393954" defTabSz="549148">
              <a:spcBef>
                <a:spcPts val="3900"/>
              </a:spcBef>
              <a:buBlip>
                <a:blip r:embed="rId2"/>
              </a:buBlip>
              <a:defRPr sz="3196"/>
            </a:pPr>
            <a:r>
              <a:t>You meet inspirational people in all their rich diversity who will propel you on your way</a:t>
            </a:r>
          </a:p>
        </p:txBody>
      </p:sp>
      <p:pic>
        <p:nvPicPr>
          <p:cNvPr id="143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50572" y="3628413"/>
            <a:ext cx="4069160" cy="45414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Taking the Queen’s Shilling</a:t>
            </a:r>
          </a:p>
        </p:txBody>
      </p:sp>
      <p:sp>
        <p:nvSpPr>
          <p:cNvPr id="146" name="Shape 146"/>
          <p:cNvSpPr>
            <a:spLocks noGrp="1"/>
          </p:cNvSpPr>
          <p:nvPr>
            <p:ph type="body" sz="half" idx="1"/>
          </p:nvPr>
        </p:nvSpPr>
        <p:spPr>
          <a:xfrm>
            <a:off x="508000" y="3035300"/>
            <a:ext cx="5995393" cy="5727700"/>
          </a:xfrm>
          <a:prstGeom prst="rect">
            <a:avLst/>
          </a:prstGeom>
        </p:spPr>
        <p:txBody>
          <a:bodyPr/>
          <a:lstStyle/>
          <a:p>
            <a:pPr>
              <a:buBlip>
                <a:blip r:embed="rId2"/>
              </a:buBlip>
            </a:pPr>
            <a:r>
              <a:t>There is more to life than medicine!</a:t>
            </a:r>
          </a:p>
          <a:p>
            <a:pPr>
              <a:buBlip>
                <a:blip r:embed="rId2"/>
              </a:buBlip>
            </a:pPr>
            <a:r>
              <a:t>Opportunity to live a life less ordinary</a:t>
            </a:r>
          </a:p>
          <a:p>
            <a:pPr>
              <a:buBlip>
                <a:blip r:embed="rId2"/>
              </a:buBlip>
            </a:pPr>
            <a:r>
              <a:t>Financial independence!</a:t>
            </a:r>
          </a:p>
          <a:p>
            <a:pPr>
              <a:buBlip>
                <a:blip r:embed="rId2"/>
              </a:buBlip>
            </a:pPr>
            <a:r>
              <a:t>Seemed like a good idea at the time</a:t>
            </a:r>
          </a:p>
        </p:txBody>
      </p:sp>
      <p:pic>
        <p:nvPicPr>
          <p:cNvPr id="147" name="mJsKsGi2gUH9O6jDORnmt1Q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7186" y="3448050"/>
            <a:ext cx="3477614" cy="46575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larks</a:t>
            </a:r>
          </a:p>
        </p:txBody>
      </p:sp>
      <p:sp>
        <p:nvSpPr>
          <p:cNvPr id="150" name="Shape 150"/>
          <p:cNvSpPr>
            <a:spLocks noGrp="1"/>
          </p:cNvSpPr>
          <p:nvPr>
            <p:ph type="body" sz="half" idx="1"/>
          </p:nvPr>
        </p:nvSpPr>
        <p:spPr>
          <a:xfrm>
            <a:off x="508000" y="3032123"/>
            <a:ext cx="4159003" cy="5727701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rPr dirty="0"/>
              <a:t>Opportunity to practice medicine and surgery in the broadest sense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rPr dirty="0"/>
              <a:t>Often using your own resourcefulness with limited physical resources</a:t>
            </a:r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rPr dirty="0"/>
              <a:t>Get to go to some pretty funky places, and some less </a:t>
            </a:r>
            <a:r>
              <a:rPr dirty="0" smtClean="0"/>
              <a:t>alluring</a:t>
            </a:r>
            <a:endParaRPr lang="en-GB" dirty="0" smtClean="0"/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rPr lang="en-GB" dirty="0" smtClean="0"/>
              <a:t>Occasionally, people shoot at you</a:t>
            </a:r>
            <a:endParaRPr dirty="0"/>
          </a:p>
          <a:p>
            <a:pPr marL="385572" indent="-385572" defTabSz="537463">
              <a:spcBef>
                <a:spcPts val="3800"/>
              </a:spcBef>
              <a:buBlip>
                <a:blip r:embed="rId2"/>
              </a:buBlip>
              <a:defRPr sz="3128"/>
            </a:pPr>
            <a:r>
              <a:rPr dirty="0"/>
              <a:t>Work with (and on) some fascinating people</a:t>
            </a:r>
          </a:p>
        </p:txBody>
      </p:sp>
      <p:pic>
        <p:nvPicPr>
          <p:cNvPr id="151" name="TOF Armed nurse Craig Brow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799615" y="3032123"/>
            <a:ext cx="3600871" cy="27006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85542" y="3032123"/>
            <a:ext cx="3657600" cy="548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615" y="5817870"/>
            <a:ext cx="3600871" cy="270065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“What did you do in the war, daddy?”</a:t>
            </a:r>
          </a:p>
        </p:txBody>
      </p:sp>
      <p:sp>
        <p:nvSpPr>
          <p:cNvPr id="154" name="Shape 154"/>
          <p:cNvSpPr>
            <a:spLocks noGrp="1"/>
          </p:cNvSpPr>
          <p:nvPr>
            <p:ph type="body" sz="half" idx="1"/>
          </p:nvPr>
        </p:nvSpPr>
        <p:spPr>
          <a:xfrm>
            <a:off x="508000" y="3035300"/>
            <a:ext cx="5741145" cy="57277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Many deployments by land sea and air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Medicine and surgery in peace and war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All of the oceans and all of the continents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Regular training in my chosen specialty and sub-specialty</a:t>
            </a:r>
          </a:p>
          <a:p>
            <a:pPr marL="335279" indent="-335279" defTabSz="467359">
              <a:spcBef>
                <a:spcPts val="3300"/>
              </a:spcBef>
              <a:buBlip>
                <a:blip r:embed="rId2"/>
              </a:buBlip>
              <a:defRPr sz="2720"/>
            </a:pPr>
            <a:r>
              <a:t>Fewer fully functioning joints than most of my contemporaries</a:t>
            </a:r>
          </a:p>
        </p:txBody>
      </p:sp>
      <p:pic>
        <p:nvPicPr>
          <p:cNvPr id="155" name="IMG_037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45023" y="3035300"/>
            <a:ext cx="3133693" cy="4178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2015-07-20 09.40.2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070897" y="7307037"/>
            <a:ext cx="2481943" cy="18537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0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4192</TotalTime>
  <Words>422</Words>
  <Application>Microsoft Office PowerPoint</Application>
  <PresentationFormat>Custom</PresentationFormat>
  <Paragraphs>55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Gill Sans</vt:lpstr>
      <vt:lpstr>Gill Sans Light</vt:lpstr>
      <vt:lpstr>Helvetica</vt:lpstr>
      <vt:lpstr>Helvetica Neue</vt:lpstr>
      <vt:lpstr>Zapf Dingbats</vt:lpstr>
      <vt:lpstr>New_Template3</vt:lpstr>
      <vt:lpstr>It’s a big wide world out there</vt:lpstr>
      <vt:lpstr>Somewhere out there….</vt:lpstr>
      <vt:lpstr>PowerPoint Presentation</vt:lpstr>
      <vt:lpstr>PowerPoint Presentation</vt:lpstr>
      <vt:lpstr>one short, fat scotsman’s journey</vt:lpstr>
      <vt:lpstr>The joys of Medical School</vt:lpstr>
      <vt:lpstr>Taking the Queen’s Shilling</vt:lpstr>
      <vt:lpstr>What larks</vt:lpstr>
      <vt:lpstr>“What did you do in the war, daddy?”</vt:lpstr>
      <vt:lpstr>Wasn’t it all such fun</vt:lpstr>
      <vt:lpstr>PowerPoint Presentation</vt:lpstr>
      <vt:lpstr>The Royal Navy</vt:lpstr>
      <vt:lpstr>royal marines just dropping in</vt:lpstr>
      <vt:lpstr>The Royal Army Medical Corps</vt:lpstr>
      <vt:lpstr>Royal Air Force</vt:lpstr>
      <vt:lpstr>PowerPoint Presentation</vt:lpstr>
      <vt:lpstr>PowerPoint Presentation</vt:lpstr>
      <vt:lpstr>PowerPoint Presentation</vt:lpstr>
      <vt:lpstr>PowerPoint Presentation</vt:lpstr>
      <vt:lpstr>It’s a big wide world out there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It’s a big wide world out there</dc:title>
  <cp:lastModifiedBy>AV Support</cp:lastModifiedBy>
  <cp:revision>13</cp:revision>
  <dcterms:modified xsi:type="dcterms:W3CDTF">2017-06-24T08:52:32Z</dcterms:modified>
</cp:coreProperties>
</file>